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618"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AEDE3-82CF-4633-9541-E921F76771F4}" type="datetimeFigureOut">
              <a:rPr lang="en-IN" smtClean="0"/>
              <a:t>22-12-2021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5F902-4458-4EEE-8942-E92036BCA356}" type="slidenum">
              <a:rPr lang="en-IN" smtClean="0"/>
              <a:t>‹#›</a:t>
            </a:fld>
            <a:endParaRPr lang="en-IN"/>
          </a:p>
        </p:txBody>
      </p:sp>
    </p:spTree>
    <p:extLst>
      <p:ext uri="{BB962C8B-B14F-4D97-AF65-F5344CB8AC3E}">
        <p14:creationId xmlns:p14="http://schemas.microsoft.com/office/powerpoint/2010/main" val="113551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75F902-4458-4EEE-8942-E92036BCA356}" type="slidenum">
              <a:rPr lang="en-IN" smtClean="0"/>
              <a:t>20</a:t>
            </a:fld>
            <a:endParaRPr lang="en-IN"/>
          </a:p>
        </p:txBody>
      </p:sp>
    </p:spTree>
    <p:extLst>
      <p:ext uri="{BB962C8B-B14F-4D97-AF65-F5344CB8AC3E}">
        <p14:creationId xmlns:p14="http://schemas.microsoft.com/office/powerpoint/2010/main" val="390196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8A14A4-C7B2-4E80-AB75-9ABC4F7557F1}"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A14A4-C7B2-4E80-AB75-9ABC4F7557F1}"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A14A4-C7B2-4E80-AB75-9ABC4F7557F1}"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A14A4-C7B2-4E80-AB75-9ABC4F7557F1}"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8A14A4-C7B2-4E80-AB75-9ABC4F7557F1}"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8A14A4-C7B2-4E80-AB75-9ABC4F7557F1}"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8A14A4-C7B2-4E80-AB75-9ABC4F7557F1}" type="datetimeFigureOut">
              <a:rPr lang="en-US" smtClean="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8A14A4-C7B2-4E80-AB75-9ABC4F7557F1}" type="datetimeFigureOut">
              <a:rPr lang="en-US" smtClean="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8A14A4-C7B2-4E80-AB75-9ABC4F7557F1}" type="datetimeFigureOut">
              <a:rPr lang="en-US" smtClean="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A14A4-C7B2-4E80-AB75-9ABC4F7557F1}"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A14A4-C7B2-4E80-AB75-9ABC4F7557F1}"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63DCE-96A7-4E35-83F2-A9BBC008D90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A14A4-C7B2-4E80-AB75-9ABC4F7557F1}" type="datetimeFigureOut">
              <a:rPr lang="en-US" smtClean="0"/>
              <a:t>12/22/2021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63DCE-96A7-4E35-83F2-A9BBC008D9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jpeg"/><Relationship Id="rId5"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9878"/>
            <a:ext cx="2581275" cy="107193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7922518" y="0"/>
            <a:ext cx="1221482" cy="1088856"/>
          </a:xfrm>
          <a:prstGeom prst="rect">
            <a:avLst/>
          </a:prstGeom>
          <a:noFill/>
          <a:ln w="9525">
            <a:noFill/>
            <a:miter lim="800000"/>
            <a:headEnd/>
            <a:tailEnd/>
          </a:ln>
        </p:spPr>
      </p:pic>
      <p:sp>
        <p:nvSpPr>
          <p:cNvPr id="2" name="TextBox 1">
            <a:extLst>
              <a:ext uri="{FF2B5EF4-FFF2-40B4-BE49-F238E27FC236}">
                <a16:creationId xmlns:a16="http://schemas.microsoft.com/office/drawing/2014/main" id="{2F3008F6-14A4-4F85-AAC3-45541F24957B}"/>
              </a:ext>
            </a:extLst>
          </p:cNvPr>
          <p:cNvSpPr txBox="1"/>
          <p:nvPr/>
        </p:nvSpPr>
        <p:spPr>
          <a:xfrm>
            <a:off x="1276561" y="2321004"/>
            <a:ext cx="6590878" cy="1692771"/>
          </a:xfrm>
          <a:prstGeom prst="rect">
            <a:avLst/>
          </a:prstGeom>
          <a:noFill/>
        </p:spPr>
        <p:txBody>
          <a:bodyPr wrap="square" rtlCol="0">
            <a:spAutoFit/>
          </a:bodyPr>
          <a:lstStyle/>
          <a:p>
            <a:pPr algn="ctr"/>
            <a:r>
              <a:rPr lang="en-US" sz="6600" dirty="0">
                <a:latin typeface="Times New Roman" panose="02020603050405020304" pitchFamily="18" charset="0"/>
                <a:cs typeface="Times New Roman" panose="02020603050405020304" pitchFamily="18" charset="0"/>
              </a:rPr>
              <a:t>MINI PROJECT.</a:t>
            </a:r>
          </a:p>
          <a:p>
            <a:pPr algn="ctr"/>
            <a:r>
              <a:rPr lang="en-US" sz="2400" dirty="0">
                <a:latin typeface="Times New Roman" panose="02020603050405020304" pitchFamily="18" charset="0"/>
                <a:cs typeface="Times New Roman" panose="02020603050405020304" pitchFamily="18" charset="0"/>
              </a:rPr>
              <a:t>Reverse engineering of missile launcher truck. </a:t>
            </a:r>
          </a:p>
          <a:p>
            <a:pPr algn="ctr"/>
            <a:endParaRPr lang="en-IN" sz="14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7D92A9D8-825D-493A-84CD-EC4268FB1A23}"/>
              </a:ext>
            </a:extLst>
          </p:cNvPr>
          <p:cNvCxnSpPr>
            <a:cxnSpLocks/>
          </p:cNvCxnSpPr>
          <p:nvPr/>
        </p:nvCxnSpPr>
        <p:spPr>
          <a:xfrm>
            <a:off x="395536" y="3356992"/>
            <a:ext cx="849694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CBD0-305E-4CB6-95CA-BF8D8AA85AE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55C0300-1AFD-4498-94F7-D262D1C8E183}"/>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2. UPPER LAUNCHPAD</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54A4CF-FB97-44DA-A12D-0664A5ACD9DE}"/>
              </a:ext>
            </a:extLst>
          </p:cNvPr>
          <p:cNvPicPr>
            <a:picLocks noChangeAspect="1" noChangeArrowheads="1"/>
          </p:cNvPicPr>
          <p:nvPr/>
        </p:nvPicPr>
        <p:blipFill>
          <a:blip r:embed="rId2" cstate="print"/>
          <a:srcRect/>
          <a:stretch>
            <a:fillRect/>
          </a:stretch>
        </p:blipFill>
        <p:spPr bwMode="auto">
          <a:xfrm>
            <a:off x="7922518" y="50091"/>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BDC12E74-D1D5-43B4-8DD6-10B1BED47F90}"/>
              </a:ext>
            </a:extLst>
          </p:cNvPr>
          <p:cNvPicPr>
            <a:picLocks noChangeAspect="1" noChangeArrowheads="1"/>
          </p:cNvPicPr>
          <p:nvPr/>
        </p:nvPicPr>
        <p:blipFill>
          <a:blip r:embed="rId3" cstate="print"/>
          <a:srcRect/>
          <a:stretch>
            <a:fillRect/>
          </a:stretch>
        </p:blipFill>
        <p:spPr bwMode="auto">
          <a:xfrm>
            <a:off x="0" y="-32861"/>
            <a:ext cx="2581275" cy="1071935"/>
          </a:xfrm>
          <a:prstGeom prst="rect">
            <a:avLst/>
          </a:prstGeom>
          <a:noFill/>
          <a:ln w="9525">
            <a:noFill/>
            <a:miter lim="800000"/>
            <a:headEnd/>
            <a:tailEnd/>
          </a:ln>
        </p:spPr>
      </p:pic>
      <p:pic>
        <p:nvPicPr>
          <p:cNvPr id="6" name="Content Placeholder 5">
            <a:extLst>
              <a:ext uri="{FF2B5EF4-FFF2-40B4-BE49-F238E27FC236}">
                <a16:creationId xmlns:a16="http://schemas.microsoft.com/office/drawing/2014/main" id="{D7A449CF-A183-4215-A0C6-7D1E89B6ABD5}"/>
              </a:ext>
            </a:extLst>
          </p:cNvPr>
          <p:cNvPicPr>
            <a:picLocks noChangeAspect="1"/>
          </p:cNvPicPr>
          <p:nvPr/>
        </p:nvPicPr>
        <p:blipFill>
          <a:blip r:embed="rId4"/>
          <a:stretch>
            <a:fillRect/>
          </a:stretch>
        </p:blipFill>
        <p:spPr>
          <a:xfrm>
            <a:off x="107504" y="2305880"/>
            <a:ext cx="4896544" cy="3008779"/>
          </a:xfrm>
          <a:prstGeom prst="rect">
            <a:avLst/>
          </a:prstGeom>
        </p:spPr>
      </p:pic>
      <p:pic>
        <p:nvPicPr>
          <p:cNvPr id="7" name="Content Placeholder 12">
            <a:extLst>
              <a:ext uri="{FF2B5EF4-FFF2-40B4-BE49-F238E27FC236}">
                <a16:creationId xmlns:a16="http://schemas.microsoft.com/office/drawing/2014/main" id="{264F51F8-1D06-4916-9066-EB0E67BD58AE}"/>
              </a:ext>
            </a:extLst>
          </p:cNvPr>
          <p:cNvPicPr>
            <a:picLocks noChangeAspect="1"/>
          </p:cNvPicPr>
          <p:nvPr/>
        </p:nvPicPr>
        <p:blipFill>
          <a:blip r:embed="rId5"/>
          <a:stretch>
            <a:fillRect/>
          </a:stretch>
        </p:blipFill>
        <p:spPr>
          <a:xfrm>
            <a:off x="5105983" y="2297612"/>
            <a:ext cx="4031933" cy="3008778"/>
          </a:xfrm>
          <a:prstGeom prst="rect">
            <a:avLst/>
          </a:prstGeom>
        </p:spPr>
      </p:pic>
    </p:spTree>
    <p:extLst>
      <p:ext uri="{BB962C8B-B14F-4D97-AF65-F5344CB8AC3E}">
        <p14:creationId xmlns:p14="http://schemas.microsoft.com/office/powerpoint/2010/main" val="113100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3EA3-0FBC-40ED-B1B7-6C6BA5AA4783}"/>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89446F-7347-4864-8BD7-8FF52B231B68}"/>
              </a:ext>
            </a:extLst>
          </p:cNvPr>
          <p:cNvSpPr>
            <a:spLocks noGrp="1"/>
          </p:cNvSpPr>
          <p:nvPr>
            <p:ph idx="1"/>
          </p:nvPr>
        </p:nvSpPr>
        <p:spPr/>
        <p:txBody>
          <a:bodyPr>
            <a:normAutofit/>
          </a:bodyPr>
          <a:lstStyle/>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8CEF21-571D-480F-8386-D04B716ECAC6}"/>
              </a:ext>
            </a:extLst>
          </p:cNvPr>
          <p:cNvPicPr>
            <a:picLocks noChangeAspect="1" noChangeArrowheads="1"/>
          </p:cNvPicPr>
          <p:nvPr/>
        </p:nvPicPr>
        <p:blipFill>
          <a:blip r:embed="rId2" cstate="print"/>
          <a:srcRect/>
          <a:stretch>
            <a:fillRect/>
          </a:stretch>
        </p:blipFill>
        <p:spPr bwMode="auto">
          <a:xfrm>
            <a:off x="7922518" y="50091"/>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51FAF16D-E666-4917-8DC9-1F15D340A20B}"/>
              </a:ext>
            </a:extLst>
          </p:cNvPr>
          <p:cNvPicPr>
            <a:picLocks noChangeAspect="1" noChangeArrowheads="1"/>
          </p:cNvPicPr>
          <p:nvPr/>
        </p:nvPicPr>
        <p:blipFill>
          <a:blip r:embed="rId3" cstate="print"/>
          <a:srcRect/>
          <a:stretch>
            <a:fillRect/>
          </a:stretch>
        </p:blipFill>
        <p:spPr bwMode="auto">
          <a:xfrm>
            <a:off x="0" y="-3262"/>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69D9E23F-0C3C-4CAC-BD9F-D0A09A76A715}"/>
              </a:ext>
            </a:extLst>
          </p:cNvPr>
          <p:cNvPicPr>
            <a:picLocks noChangeAspect="1"/>
          </p:cNvPicPr>
          <p:nvPr/>
        </p:nvPicPr>
        <p:blipFill>
          <a:blip r:embed="rId4"/>
          <a:stretch>
            <a:fillRect/>
          </a:stretch>
        </p:blipFill>
        <p:spPr>
          <a:xfrm>
            <a:off x="0" y="1916832"/>
            <a:ext cx="4499992" cy="3449638"/>
          </a:xfrm>
          <a:prstGeom prst="rect">
            <a:avLst/>
          </a:prstGeom>
        </p:spPr>
      </p:pic>
      <p:pic>
        <p:nvPicPr>
          <p:cNvPr id="7" name="Picture 6">
            <a:extLst>
              <a:ext uri="{FF2B5EF4-FFF2-40B4-BE49-F238E27FC236}">
                <a16:creationId xmlns:a16="http://schemas.microsoft.com/office/drawing/2014/main" id="{8E71F6A4-2894-48C0-856E-7CB0FA87192E}"/>
              </a:ext>
            </a:extLst>
          </p:cNvPr>
          <p:cNvPicPr>
            <a:picLocks noChangeAspect="1"/>
          </p:cNvPicPr>
          <p:nvPr/>
        </p:nvPicPr>
        <p:blipFill>
          <a:blip r:embed="rId5"/>
          <a:stretch>
            <a:fillRect/>
          </a:stretch>
        </p:blipFill>
        <p:spPr>
          <a:xfrm>
            <a:off x="4732648" y="1916832"/>
            <a:ext cx="4392488" cy="3449638"/>
          </a:xfrm>
          <a:prstGeom prst="rect">
            <a:avLst/>
          </a:prstGeom>
        </p:spPr>
      </p:pic>
      <p:pic>
        <p:nvPicPr>
          <p:cNvPr id="8" name="Picture 2">
            <a:extLst>
              <a:ext uri="{FF2B5EF4-FFF2-40B4-BE49-F238E27FC236}">
                <a16:creationId xmlns:a16="http://schemas.microsoft.com/office/drawing/2014/main" id="{5D3AD6C8-0A23-448D-A8F9-044198B0270E}"/>
              </a:ext>
            </a:extLst>
          </p:cNvPr>
          <p:cNvPicPr>
            <a:picLocks noChangeAspect="1" noChangeArrowheads="1"/>
          </p:cNvPicPr>
          <p:nvPr/>
        </p:nvPicPr>
        <p:blipFill>
          <a:blip r:embed="rId3" cstate="print"/>
          <a:srcRect/>
          <a:stretch>
            <a:fillRect/>
          </a:stretch>
        </p:blipFill>
        <p:spPr bwMode="auto">
          <a:xfrm>
            <a:off x="0" y="-20487"/>
            <a:ext cx="2581275" cy="1071935"/>
          </a:xfrm>
          <a:prstGeom prst="rect">
            <a:avLst/>
          </a:prstGeom>
          <a:noFill/>
          <a:ln w="9525">
            <a:noFill/>
            <a:miter lim="800000"/>
            <a:headEnd/>
            <a:tailEnd/>
          </a:ln>
        </p:spPr>
      </p:pic>
    </p:spTree>
    <p:extLst>
      <p:ext uri="{BB962C8B-B14F-4D97-AF65-F5344CB8AC3E}">
        <p14:creationId xmlns:p14="http://schemas.microsoft.com/office/powerpoint/2010/main" val="275493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2A48-678B-498A-9352-3B530509328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73AC418-38BD-409D-B98E-E8B58AC5D35F}"/>
              </a:ext>
            </a:extLst>
          </p:cNvPr>
          <p:cNvSpPr>
            <a:spLocks noGrp="1"/>
          </p:cNvSpPr>
          <p:nvPr>
            <p:ph idx="1"/>
          </p:nvPr>
        </p:nvSpPr>
        <p:spPr>
          <a:xfrm>
            <a:off x="457200" y="1619873"/>
            <a:ext cx="8229600" cy="4525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3. LAUNCHPAD</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E6F3D35F-4AB4-45DC-830C-D2ABCB95671D}"/>
              </a:ext>
            </a:extLst>
          </p:cNvPr>
          <p:cNvPicPr>
            <a:picLocks noChangeAspect="1"/>
          </p:cNvPicPr>
          <p:nvPr/>
        </p:nvPicPr>
        <p:blipFill>
          <a:blip r:embed="rId2"/>
          <a:stretch>
            <a:fillRect/>
          </a:stretch>
        </p:blipFill>
        <p:spPr>
          <a:xfrm>
            <a:off x="7505" y="2297968"/>
            <a:ext cx="4708511" cy="3192740"/>
          </a:xfrm>
          <a:prstGeom prst="rect">
            <a:avLst/>
          </a:prstGeom>
        </p:spPr>
      </p:pic>
      <p:pic>
        <p:nvPicPr>
          <p:cNvPr id="5" name="Content Placeholder 12">
            <a:extLst>
              <a:ext uri="{FF2B5EF4-FFF2-40B4-BE49-F238E27FC236}">
                <a16:creationId xmlns:a16="http://schemas.microsoft.com/office/drawing/2014/main" id="{E31627EB-F6A4-471F-86C8-A0A90EC485CE}"/>
              </a:ext>
            </a:extLst>
          </p:cNvPr>
          <p:cNvPicPr>
            <a:picLocks noChangeAspect="1"/>
          </p:cNvPicPr>
          <p:nvPr/>
        </p:nvPicPr>
        <p:blipFill>
          <a:blip r:embed="rId3"/>
          <a:stretch>
            <a:fillRect/>
          </a:stretch>
        </p:blipFill>
        <p:spPr>
          <a:xfrm>
            <a:off x="4850963" y="2297968"/>
            <a:ext cx="4293037" cy="3192740"/>
          </a:xfrm>
          <a:prstGeom prst="rect">
            <a:avLst/>
          </a:prstGeom>
        </p:spPr>
      </p:pic>
      <p:pic>
        <p:nvPicPr>
          <p:cNvPr id="6" name="Picture 5">
            <a:extLst>
              <a:ext uri="{FF2B5EF4-FFF2-40B4-BE49-F238E27FC236}">
                <a16:creationId xmlns:a16="http://schemas.microsoft.com/office/drawing/2014/main" id="{A904ECA6-851E-4FF8-A39F-408663ADB610}"/>
              </a:ext>
            </a:extLst>
          </p:cNvPr>
          <p:cNvPicPr>
            <a:picLocks noChangeAspect="1" noChangeArrowheads="1"/>
          </p:cNvPicPr>
          <p:nvPr/>
        </p:nvPicPr>
        <p:blipFill>
          <a:blip r:embed="rId4" cstate="print"/>
          <a:srcRect/>
          <a:stretch>
            <a:fillRect/>
          </a:stretch>
        </p:blipFill>
        <p:spPr bwMode="auto">
          <a:xfrm>
            <a:off x="7922518" y="70578"/>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337C34F2-C46D-4E33-8239-E2A7932A1255}"/>
              </a:ext>
            </a:extLst>
          </p:cNvPr>
          <p:cNvPicPr>
            <a:picLocks noChangeAspect="1" noChangeArrowheads="1"/>
          </p:cNvPicPr>
          <p:nvPr/>
        </p:nvPicPr>
        <p:blipFill>
          <a:blip r:embed="rId5" cstate="print"/>
          <a:srcRect/>
          <a:stretch>
            <a:fillRect/>
          </a:stretch>
        </p:blipFill>
        <p:spPr bwMode="auto">
          <a:xfrm>
            <a:off x="0" y="0"/>
            <a:ext cx="2581275" cy="1071935"/>
          </a:xfrm>
          <a:prstGeom prst="rect">
            <a:avLst/>
          </a:prstGeom>
          <a:noFill/>
          <a:ln w="9525">
            <a:noFill/>
            <a:miter lim="800000"/>
            <a:headEnd/>
            <a:tailEnd/>
          </a:ln>
        </p:spPr>
      </p:pic>
      <p:pic>
        <p:nvPicPr>
          <p:cNvPr id="8" name="Picture 2">
            <a:extLst>
              <a:ext uri="{FF2B5EF4-FFF2-40B4-BE49-F238E27FC236}">
                <a16:creationId xmlns:a16="http://schemas.microsoft.com/office/drawing/2014/main" id="{52369A5E-EB1B-4BB6-BFCE-8E780CFE5C2C}"/>
              </a:ext>
            </a:extLst>
          </p:cNvPr>
          <p:cNvPicPr>
            <a:picLocks noChangeAspect="1" noChangeArrowheads="1"/>
          </p:cNvPicPr>
          <p:nvPr/>
        </p:nvPicPr>
        <p:blipFill>
          <a:blip r:embed="rId5" cstate="print"/>
          <a:srcRect/>
          <a:stretch>
            <a:fillRect/>
          </a:stretch>
        </p:blipFill>
        <p:spPr bwMode="auto">
          <a:xfrm>
            <a:off x="0" y="-25355"/>
            <a:ext cx="2581275" cy="1071935"/>
          </a:xfrm>
          <a:prstGeom prst="rect">
            <a:avLst/>
          </a:prstGeom>
          <a:noFill/>
          <a:ln w="9525">
            <a:noFill/>
            <a:miter lim="800000"/>
            <a:headEnd/>
            <a:tailEnd/>
          </a:ln>
        </p:spPr>
      </p:pic>
    </p:spTree>
    <p:extLst>
      <p:ext uri="{BB962C8B-B14F-4D97-AF65-F5344CB8AC3E}">
        <p14:creationId xmlns:p14="http://schemas.microsoft.com/office/powerpoint/2010/main" val="250708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4E2A-14FA-492C-A73C-234A9D60F7A1}"/>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F3037C-2797-43E8-9473-B4CCC670E37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4333F896-7324-4296-937C-0057BA54B7CE}"/>
              </a:ext>
            </a:extLst>
          </p:cNvPr>
          <p:cNvPicPr>
            <a:picLocks noChangeAspect="1" noChangeArrowheads="1"/>
          </p:cNvPicPr>
          <p:nvPr/>
        </p:nvPicPr>
        <p:blipFill>
          <a:blip r:embed="rId2" cstate="print"/>
          <a:srcRect/>
          <a:stretch>
            <a:fillRect/>
          </a:stretch>
        </p:blipFill>
        <p:spPr bwMode="auto">
          <a:xfrm>
            <a:off x="7922518" y="9593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6A57067F-B46D-493D-80F4-443F1ADA894D}"/>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D53BBF1C-1C19-48D6-B88C-F3F1008FFC60}"/>
              </a:ext>
            </a:extLst>
          </p:cNvPr>
          <p:cNvPicPr>
            <a:picLocks noChangeAspect="1"/>
          </p:cNvPicPr>
          <p:nvPr/>
        </p:nvPicPr>
        <p:blipFill>
          <a:blip r:embed="rId4"/>
          <a:stretch>
            <a:fillRect/>
          </a:stretch>
        </p:blipFill>
        <p:spPr>
          <a:xfrm>
            <a:off x="1" y="1988840"/>
            <a:ext cx="4644008" cy="3748571"/>
          </a:xfrm>
          <a:prstGeom prst="rect">
            <a:avLst/>
          </a:prstGeom>
        </p:spPr>
      </p:pic>
      <p:pic>
        <p:nvPicPr>
          <p:cNvPr id="7" name="Picture 6">
            <a:extLst>
              <a:ext uri="{FF2B5EF4-FFF2-40B4-BE49-F238E27FC236}">
                <a16:creationId xmlns:a16="http://schemas.microsoft.com/office/drawing/2014/main" id="{58D4088B-7453-4652-B7C4-9D55EC3544B4}"/>
              </a:ext>
            </a:extLst>
          </p:cNvPr>
          <p:cNvPicPr>
            <a:picLocks noChangeAspect="1"/>
          </p:cNvPicPr>
          <p:nvPr/>
        </p:nvPicPr>
        <p:blipFill>
          <a:blip r:embed="rId5"/>
          <a:stretch>
            <a:fillRect/>
          </a:stretch>
        </p:blipFill>
        <p:spPr>
          <a:xfrm rot="16200000">
            <a:off x="5124585" y="1717997"/>
            <a:ext cx="3748573" cy="4290255"/>
          </a:xfrm>
          <a:prstGeom prst="rect">
            <a:avLst/>
          </a:prstGeom>
        </p:spPr>
      </p:pic>
    </p:spTree>
    <p:extLst>
      <p:ext uri="{BB962C8B-B14F-4D97-AF65-F5344CB8AC3E}">
        <p14:creationId xmlns:p14="http://schemas.microsoft.com/office/powerpoint/2010/main" val="2059984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E19C-142E-400C-8515-A5A336F2FD5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3ABDB2B-8567-4563-8EB7-97689D1BD25F}"/>
              </a:ext>
            </a:extLst>
          </p:cNvPr>
          <p:cNvSpPr>
            <a:spLocks noGrp="1"/>
          </p:cNvSpPr>
          <p:nvPr>
            <p:ph idx="1"/>
          </p:nvPr>
        </p:nvSpPr>
        <p:spPr>
          <a:xfrm>
            <a:off x="457200" y="1596343"/>
            <a:ext cx="8229600" cy="4525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 MISSILE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CF4601-B563-4946-A680-144902B3A84D}"/>
              </a:ext>
            </a:extLst>
          </p:cNvPr>
          <p:cNvPicPr>
            <a:picLocks noChangeAspect="1" noChangeArrowheads="1"/>
          </p:cNvPicPr>
          <p:nvPr/>
        </p:nvPicPr>
        <p:blipFill>
          <a:blip r:embed="rId2" cstate="print"/>
          <a:srcRect/>
          <a:stretch>
            <a:fillRect/>
          </a:stretch>
        </p:blipFill>
        <p:spPr bwMode="auto">
          <a:xfrm>
            <a:off x="7922518" y="9593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A442B9CC-B24A-42BB-8E34-7EC87CCF6851}"/>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12">
            <a:extLst>
              <a:ext uri="{FF2B5EF4-FFF2-40B4-BE49-F238E27FC236}">
                <a16:creationId xmlns:a16="http://schemas.microsoft.com/office/drawing/2014/main" id="{70DEE950-A437-4AB9-9162-06C02CBC829C}"/>
              </a:ext>
            </a:extLst>
          </p:cNvPr>
          <p:cNvPicPr>
            <a:picLocks noChangeAspect="1"/>
          </p:cNvPicPr>
          <p:nvPr/>
        </p:nvPicPr>
        <p:blipFill>
          <a:blip r:embed="rId4"/>
          <a:stretch>
            <a:fillRect/>
          </a:stretch>
        </p:blipFill>
        <p:spPr>
          <a:xfrm>
            <a:off x="0" y="2708920"/>
            <a:ext cx="5004048" cy="2779402"/>
          </a:xfrm>
          <a:prstGeom prst="rect">
            <a:avLst/>
          </a:prstGeom>
        </p:spPr>
      </p:pic>
      <p:pic>
        <p:nvPicPr>
          <p:cNvPr id="7" name="Content Placeholder 14">
            <a:extLst>
              <a:ext uri="{FF2B5EF4-FFF2-40B4-BE49-F238E27FC236}">
                <a16:creationId xmlns:a16="http://schemas.microsoft.com/office/drawing/2014/main" id="{F93EE6D8-D9CA-4C92-9FAB-E532FB5B250C}"/>
              </a:ext>
            </a:extLst>
          </p:cNvPr>
          <p:cNvPicPr>
            <a:picLocks noChangeAspect="1"/>
          </p:cNvPicPr>
          <p:nvPr/>
        </p:nvPicPr>
        <p:blipFill>
          <a:blip r:embed="rId5"/>
          <a:stretch>
            <a:fillRect/>
          </a:stretch>
        </p:blipFill>
        <p:spPr>
          <a:xfrm>
            <a:off x="5220072" y="2708920"/>
            <a:ext cx="3869685" cy="2779402"/>
          </a:xfrm>
          <a:prstGeom prst="rect">
            <a:avLst/>
          </a:prstGeom>
        </p:spPr>
      </p:pic>
      <p:pic>
        <p:nvPicPr>
          <p:cNvPr id="8" name="Picture 2">
            <a:extLst>
              <a:ext uri="{FF2B5EF4-FFF2-40B4-BE49-F238E27FC236}">
                <a16:creationId xmlns:a16="http://schemas.microsoft.com/office/drawing/2014/main" id="{AC685F0B-7823-4D95-9130-FD01B47C0BAC}"/>
              </a:ext>
            </a:extLst>
          </p:cNvPr>
          <p:cNvPicPr>
            <a:picLocks noChangeAspect="1" noChangeArrowheads="1"/>
          </p:cNvPicPr>
          <p:nvPr/>
        </p:nvPicPr>
        <p:blipFill>
          <a:blip r:embed="rId3" cstate="print"/>
          <a:srcRect/>
          <a:stretch>
            <a:fillRect/>
          </a:stretch>
        </p:blipFill>
        <p:spPr bwMode="auto">
          <a:xfrm>
            <a:off x="0" y="-22921"/>
            <a:ext cx="2581275" cy="1071935"/>
          </a:xfrm>
          <a:prstGeom prst="rect">
            <a:avLst/>
          </a:prstGeom>
          <a:noFill/>
          <a:ln w="9525">
            <a:noFill/>
            <a:miter lim="800000"/>
            <a:headEnd/>
            <a:tailEnd/>
          </a:ln>
        </p:spPr>
      </p:pic>
    </p:spTree>
    <p:extLst>
      <p:ext uri="{BB962C8B-B14F-4D97-AF65-F5344CB8AC3E}">
        <p14:creationId xmlns:p14="http://schemas.microsoft.com/office/powerpoint/2010/main" val="213045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D164-9C03-4DD6-8B33-41B4A50E0429}"/>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E0FED-08C8-4A0B-B527-1D4AC86BB007}"/>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00901284-CC77-4618-A797-228314EC0625}"/>
              </a:ext>
            </a:extLst>
          </p:cNvPr>
          <p:cNvPicPr>
            <a:picLocks noChangeAspect="1" noChangeArrowheads="1"/>
          </p:cNvPicPr>
          <p:nvPr/>
        </p:nvPicPr>
        <p:blipFill>
          <a:blip r:embed="rId2" cstate="print"/>
          <a:srcRect/>
          <a:stretch>
            <a:fillRect/>
          </a:stretch>
        </p:blipFill>
        <p:spPr bwMode="auto">
          <a:xfrm>
            <a:off x="7922518" y="118854"/>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F62AF02C-C956-4366-B822-FAA48CD6A441}"/>
              </a:ext>
            </a:extLst>
          </p:cNvPr>
          <p:cNvPicPr>
            <a:picLocks noChangeAspect="1" noChangeArrowheads="1"/>
          </p:cNvPicPr>
          <p:nvPr/>
        </p:nvPicPr>
        <p:blipFill>
          <a:blip r:embed="rId3" cstate="print"/>
          <a:srcRect/>
          <a:stretch>
            <a:fillRect/>
          </a:stretch>
        </p:blipFill>
        <p:spPr bwMode="auto">
          <a:xfrm>
            <a:off x="0" y="-10685"/>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1C71C0E4-6E32-4224-889B-532D782B4B22}"/>
              </a:ext>
            </a:extLst>
          </p:cNvPr>
          <p:cNvPicPr>
            <a:picLocks noChangeAspect="1"/>
          </p:cNvPicPr>
          <p:nvPr/>
        </p:nvPicPr>
        <p:blipFill>
          <a:blip r:embed="rId4"/>
          <a:stretch>
            <a:fillRect/>
          </a:stretch>
        </p:blipFill>
        <p:spPr>
          <a:xfrm>
            <a:off x="0" y="2348876"/>
            <a:ext cx="4643908" cy="3569665"/>
          </a:xfrm>
          <a:prstGeom prst="rect">
            <a:avLst/>
          </a:prstGeom>
        </p:spPr>
      </p:pic>
      <p:pic>
        <p:nvPicPr>
          <p:cNvPr id="7" name="Picture 6">
            <a:extLst>
              <a:ext uri="{FF2B5EF4-FFF2-40B4-BE49-F238E27FC236}">
                <a16:creationId xmlns:a16="http://schemas.microsoft.com/office/drawing/2014/main" id="{431124FA-3B52-42B2-8481-8952C241EDC9}"/>
              </a:ext>
            </a:extLst>
          </p:cNvPr>
          <p:cNvPicPr>
            <a:picLocks noChangeAspect="1"/>
          </p:cNvPicPr>
          <p:nvPr/>
        </p:nvPicPr>
        <p:blipFill>
          <a:blip r:embed="rId5"/>
          <a:stretch>
            <a:fillRect/>
          </a:stretch>
        </p:blipFill>
        <p:spPr>
          <a:xfrm rot="16200000">
            <a:off x="5240663" y="2112263"/>
            <a:ext cx="3569664" cy="4042891"/>
          </a:xfrm>
          <a:prstGeom prst="rect">
            <a:avLst/>
          </a:prstGeom>
        </p:spPr>
      </p:pic>
    </p:spTree>
    <p:extLst>
      <p:ext uri="{BB962C8B-B14F-4D97-AF65-F5344CB8AC3E}">
        <p14:creationId xmlns:p14="http://schemas.microsoft.com/office/powerpoint/2010/main" val="4159209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D081-96C4-42C5-B609-9095C70E398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D59EF95-0870-42C9-8ADD-73BC642FFF1C}"/>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5. MISSILE CAP</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4A1CE5-C174-476F-914A-6F634A4D302D}"/>
              </a:ext>
            </a:extLst>
          </p:cNvPr>
          <p:cNvPicPr>
            <a:picLocks noChangeAspect="1" noChangeArrowheads="1"/>
          </p:cNvPicPr>
          <p:nvPr/>
        </p:nvPicPr>
        <p:blipFill>
          <a:blip r:embed="rId2" cstate="print"/>
          <a:srcRect/>
          <a:stretch>
            <a:fillRect/>
          </a:stretch>
        </p:blipFill>
        <p:spPr bwMode="auto">
          <a:xfrm>
            <a:off x="7922518" y="129539"/>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D1688D8C-74E9-4C86-A989-469F8EC72DCC}"/>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Picture 10">
            <a:extLst>
              <a:ext uri="{FF2B5EF4-FFF2-40B4-BE49-F238E27FC236}">
                <a16:creationId xmlns:a16="http://schemas.microsoft.com/office/drawing/2014/main" id="{2F74B73D-6F82-47A8-8D8E-01B11B43AB2D}"/>
              </a:ext>
            </a:extLst>
          </p:cNvPr>
          <p:cNvPicPr>
            <a:picLocks noChangeAspect="1"/>
          </p:cNvPicPr>
          <p:nvPr/>
        </p:nvPicPr>
        <p:blipFill>
          <a:blip r:embed="rId4"/>
          <a:stretch>
            <a:fillRect/>
          </a:stretch>
        </p:blipFill>
        <p:spPr>
          <a:xfrm>
            <a:off x="5292081" y="2525698"/>
            <a:ext cx="3851920" cy="2763745"/>
          </a:xfrm>
          <a:prstGeom prst="rect">
            <a:avLst/>
          </a:prstGeom>
        </p:spPr>
      </p:pic>
      <p:pic>
        <p:nvPicPr>
          <p:cNvPr id="7" name="Content Placeholder 6">
            <a:extLst>
              <a:ext uri="{FF2B5EF4-FFF2-40B4-BE49-F238E27FC236}">
                <a16:creationId xmlns:a16="http://schemas.microsoft.com/office/drawing/2014/main" id="{551CEAB0-8909-42DF-BCE1-90BBDD500722}"/>
              </a:ext>
            </a:extLst>
          </p:cNvPr>
          <p:cNvPicPr>
            <a:picLocks noChangeAspect="1"/>
          </p:cNvPicPr>
          <p:nvPr/>
        </p:nvPicPr>
        <p:blipFill>
          <a:blip r:embed="rId5"/>
          <a:stretch>
            <a:fillRect/>
          </a:stretch>
        </p:blipFill>
        <p:spPr>
          <a:xfrm>
            <a:off x="0" y="2494056"/>
            <a:ext cx="5118181" cy="2763744"/>
          </a:xfrm>
          <a:prstGeom prst="rect">
            <a:avLst/>
          </a:prstGeom>
        </p:spPr>
      </p:pic>
    </p:spTree>
    <p:extLst>
      <p:ext uri="{BB962C8B-B14F-4D97-AF65-F5344CB8AC3E}">
        <p14:creationId xmlns:p14="http://schemas.microsoft.com/office/powerpoint/2010/main" val="360561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0C36-41FB-49A8-881B-E6B6F128A6D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 </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13988C-92FD-4CB7-A4F1-D6C497637B4A}"/>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1C51E6CB-38DE-43CC-8A3B-6BF7C40961C7}"/>
              </a:ext>
            </a:extLst>
          </p:cNvPr>
          <p:cNvPicPr>
            <a:picLocks noChangeAspect="1" noChangeArrowheads="1"/>
          </p:cNvPicPr>
          <p:nvPr/>
        </p:nvPicPr>
        <p:blipFill>
          <a:blip r:embed="rId2" cstate="print"/>
          <a:srcRect/>
          <a:stretch>
            <a:fillRect/>
          </a:stretch>
        </p:blipFill>
        <p:spPr bwMode="auto">
          <a:xfrm>
            <a:off x="7927791" y="129539"/>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29261705-458B-4C2A-94A9-A4A0DD5B5A50}"/>
              </a:ext>
            </a:extLst>
          </p:cNvPr>
          <p:cNvPicPr>
            <a:picLocks noChangeAspect="1" noChangeArrowheads="1"/>
          </p:cNvPicPr>
          <p:nvPr/>
        </p:nvPicPr>
        <p:blipFill>
          <a:blip r:embed="rId3" cstate="print"/>
          <a:srcRect/>
          <a:stretch>
            <a:fillRect/>
          </a:stretch>
        </p:blipFill>
        <p:spPr bwMode="auto">
          <a:xfrm>
            <a:off x="5273" y="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6762F1D7-199D-4188-9554-AF7CF5DF79C0}"/>
              </a:ext>
            </a:extLst>
          </p:cNvPr>
          <p:cNvPicPr>
            <a:picLocks noChangeAspect="1"/>
          </p:cNvPicPr>
          <p:nvPr/>
        </p:nvPicPr>
        <p:blipFill>
          <a:blip r:embed="rId4"/>
          <a:stretch>
            <a:fillRect/>
          </a:stretch>
        </p:blipFill>
        <p:spPr>
          <a:xfrm>
            <a:off x="0" y="2132856"/>
            <a:ext cx="4820397" cy="3449638"/>
          </a:xfrm>
          <a:prstGeom prst="rect">
            <a:avLst/>
          </a:prstGeom>
        </p:spPr>
      </p:pic>
      <p:pic>
        <p:nvPicPr>
          <p:cNvPr id="7" name="Picture 6">
            <a:extLst>
              <a:ext uri="{FF2B5EF4-FFF2-40B4-BE49-F238E27FC236}">
                <a16:creationId xmlns:a16="http://schemas.microsoft.com/office/drawing/2014/main" id="{8EDB4010-0A5A-4D89-A513-8D45DE1568C4}"/>
              </a:ext>
            </a:extLst>
          </p:cNvPr>
          <p:cNvPicPr>
            <a:picLocks noChangeAspect="1"/>
          </p:cNvPicPr>
          <p:nvPr/>
        </p:nvPicPr>
        <p:blipFill>
          <a:blip r:embed="rId5"/>
          <a:stretch>
            <a:fillRect/>
          </a:stretch>
        </p:blipFill>
        <p:spPr>
          <a:xfrm rot="16200000">
            <a:off x="5385208" y="1823702"/>
            <a:ext cx="3449640" cy="4067944"/>
          </a:xfrm>
          <a:prstGeom prst="rect">
            <a:avLst/>
          </a:prstGeom>
        </p:spPr>
      </p:pic>
    </p:spTree>
    <p:extLst>
      <p:ext uri="{BB962C8B-B14F-4D97-AF65-F5344CB8AC3E}">
        <p14:creationId xmlns:p14="http://schemas.microsoft.com/office/powerpoint/2010/main" val="156957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D60A-C0BA-48E1-9D07-E9C2C5F8B2C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B7EB40A-F8B6-4EF9-8B87-9E8DB2BA64FE}"/>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6. CABIN</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0B8954-2D15-4A68-BD12-37DFD103DEDA}"/>
              </a:ext>
            </a:extLst>
          </p:cNvPr>
          <p:cNvPicPr>
            <a:picLocks noChangeAspect="1" noChangeArrowheads="1"/>
          </p:cNvPicPr>
          <p:nvPr/>
        </p:nvPicPr>
        <p:blipFill>
          <a:blip r:embed="rId2" cstate="print"/>
          <a:srcRect/>
          <a:stretch>
            <a:fillRect/>
          </a:stretch>
        </p:blipFill>
        <p:spPr bwMode="auto">
          <a:xfrm>
            <a:off x="7924749" y="129539"/>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6EC5EBDB-D5A8-44F4-BBEE-5B84D7E75070}"/>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16">
            <a:extLst>
              <a:ext uri="{FF2B5EF4-FFF2-40B4-BE49-F238E27FC236}">
                <a16:creationId xmlns:a16="http://schemas.microsoft.com/office/drawing/2014/main" id="{B1CEC49B-ED09-410B-9D66-6391134F6767}"/>
              </a:ext>
            </a:extLst>
          </p:cNvPr>
          <p:cNvPicPr>
            <a:picLocks noChangeAspect="1"/>
          </p:cNvPicPr>
          <p:nvPr/>
        </p:nvPicPr>
        <p:blipFill>
          <a:blip r:embed="rId4"/>
          <a:stretch>
            <a:fillRect/>
          </a:stretch>
        </p:blipFill>
        <p:spPr>
          <a:xfrm>
            <a:off x="5436096" y="2256784"/>
            <a:ext cx="3634229" cy="3212793"/>
          </a:xfrm>
          <a:prstGeom prst="rect">
            <a:avLst/>
          </a:prstGeom>
        </p:spPr>
      </p:pic>
      <p:pic>
        <p:nvPicPr>
          <p:cNvPr id="7" name="Content Placeholder 4">
            <a:extLst>
              <a:ext uri="{FF2B5EF4-FFF2-40B4-BE49-F238E27FC236}">
                <a16:creationId xmlns:a16="http://schemas.microsoft.com/office/drawing/2014/main" id="{F5CEC9DC-CE70-4A73-A9F2-99913CA3B16C}"/>
              </a:ext>
            </a:extLst>
          </p:cNvPr>
          <p:cNvPicPr>
            <a:picLocks noChangeAspect="1"/>
          </p:cNvPicPr>
          <p:nvPr/>
        </p:nvPicPr>
        <p:blipFill>
          <a:blip r:embed="rId5"/>
          <a:stretch>
            <a:fillRect/>
          </a:stretch>
        </p:blipFill>
        <p:spPr>
          <a:xfrm>
            <a:off x="-2231" y="2586608"/>
            <a:ext cx="5294311" cy="2474843"/>
          </a:xfrm>
          <a:prstGeom prst="rect">
            <a:avLst/>
          </a:prstGeom>
        </p:spPr>
      </p:pic>
      <p:pic>
        <p:nvPicPr>
          <p:cNvPr id="8" name="Picture 7">
            <a:extLst>
              <a:ext uri="{FF2B5EF4-FFF2-40B4-BE49-F238E27FC236}">
                <a16:creationId xmlns:a16="http://schemas.microsoft.com/office/drawing/2014/main" id="{62D6AFB8-2680-4F1E-86A8-2DB31EAD384A}"/>
              </a:ext>
            </a:extLst>
          </p:cNvPr>
          <p:cNvPicPr>
            <a:picLocks noChangeAspect="1" noChangeArrowheads="1"/>
          </p:cNvPicPr>
          <p:nvPr/>
        </p:nvPicPr>
        <p:blipFill>
          <a:blip r:embed="rId2" cstate="print"/>
          <a:srcRect/>
          <a:stretch>
            <a:fillRect/>
          </a:stretch>
        </p:blipFill>
        <p:spPr bwMode="auto">
          <a:xfrm>
            <a:off x="7922518" y="125880"/>
            <a:ext cx="1221482" cy="1088856"/>
          </a:xfrm>
          <a:prstGeom prst="rect">
            <a:avLst/>
          </a:prstGeom>
          <a:noFill/>
          <a:ln w="9525">
            <a:noFill/>
            <a:miter lim="800000"/>
            <a:headEnd/>
            <a:tailEnd/>
          </a:ln>
        </p:spPr>
      </p:pic>
      <p:pic>
        <p:nvPicPr>
          <p:cNvPr id="9" name="Picture 2">
            <a:extLst>
              <a:ext uri="{FF2B5EF4-FFF2-40B4-BE49-F238E27FC236}">
                <a16:creationId xmlns:a16="http://schemas.microsoft.com/office/drawing/2014/main" id="{21465D74-E856-44C0-8503-DDEC3F7F1283}"/>
              </a:ext>
            </a:extLst>
          </p:cNvPr>
          <p:cNvPicPr>
            <a:picLocks noChangeAspect="1" noChangeArrowheads="1"/>
          </p:cNvPicPr>
          <p:nvPr/>
        </p:nvPicPr>
        <p:blipFill>
          <a:blip r:embed="rId3" cstate="print"/>
          <a:srcRect/>
          <a:stretch>
            <a:fillRect/>
          </a:stretch>
        </p:blipFill>
        <p:spPr bwMode="auto">
          <a:xfrm>
            <a:off x="-2231" y="-3659"/>
            <a:ext cx="2581275" cy="1071935"/>
          </a:xfrm>
          <a:prstGeom prst="rect">
            <a:avLst/>
          </a:prstGeom>
          <a:noFill/>
          <a:ln w="9525">
            <a:noFill/>
            <a:miter lim="800000"/>
            <a:headEnd/>
            <a:tailEnd/>
          </a:ln>
        </p:spPr>
      </p:pic>
    </p:spTree>
    <p:extLst>
      <p:ext uri="{BB962C8B-B14F-4D97-AF65-F5344CB8AC3E}">
        <p14:creationId xmlns:p14="http://schemas.microsoft.com/office/powerpoint/2010/main" val="706997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C927-107C-45D1-90B0-20A68DAADDD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8338B4-B58B-4A5F-A649-B5F316A1E862}"/>
              </a:ext>
            </a:extLst>
          </p:cNvPr>
          <p:cNvSpPr>
            <a:spLocks noGrp="1"/>
          </p:cNvSpPr>
          <p:nvPr>
            <p:ph idx="1"/>
          </p:nvPr>
        </p:nvSpPr>
        <p:spPr/>
        <p:txBody>
          <a:bodyPr/>
          <a:lstStyle/>
          <a:p>
            <a:pPr marL="0" indent="0">
              <a:buNone/>
            </a:pPr>
            <a:endParaRPr lang="en-IN" dirty="0"/>
          </a:p>
        </p:txBody>
      </p:sp>
      <p:pic>
        <p:nvPicPr>
          <p:cNvPr id="6" name="Picture 5">
            <a:extLst>
              <a:ext uri="{FF2B5EF4-FFF2-40B4-BE49-F238E27FC236}">
                <a16:creationId xmlns:a16="http://schemas.microsoft.com/office/drawing/2014/main" id="{5642F1A5-2A64-4228-8EA5-D7DF8608C692}"/>
              </a:ext>
            </a:extLst>
          </p:cNvPr>
          <p:cNvPicPr>
            <a:picLocks noChangeAspect="1" noChangeArrowheads="1"/>
          </p:cNvPicPr>
          <p:nvPr/>
        </p:nvPicPr>
        <p:blipFill>
          <a:blip r:embed="rId2" cstate="print"/>
          <a:srcRect/>
          <a:stretch>
            <a:fillRect/>
          </a:stretch>
        </p:blipFill>
        <p:spPr bwMode="auto">
          <a:xfrm>
            <a:off x="7924749" y="129539"/>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10B25ACA-9C0F-4C94-9993-EC5D09F50995}"/>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8" name="Content Placeholder 4">
            <a:extLst>
              <a:ext uri="{FF2B5EF4-FFF2-40B4-BE49-F238E27FC236}">
                <a16:creationId xmlns:a16="http://schemas.microsoft.com/office/drawing/2014/main" id="{422D662F-AD0D-41F4-9156-F5CEF2F4AA83}"/>
              </a:ext>
            </a:extLst>
          </p:cNvPr>
          <p:cNvPicPr>
            <a:picLocks noChangeAspect="1"/>
          </p:cNvPicPr>
          <p:nvPr/>
        </p:nvPicPr>
        <p:blipFill>
          <a:blip r:embed="rId4"/>
          <a:stretch>
            <a:fillRect/>
          </a:stretch>
        </p:blipFill>
        <p:spPr>
          <a:xfrm>
            <a:off x="-13794" y="2276872"/>
            <a:ext cx="4966081" cy="3449638"/>
          </a:xfrm>
          <a:prstGeom prst="rect">
            <a:avLst/>
          </a:prstGeom>
        </p:spPr>
      </p:pic>
      <p:pic>
        <p:nvPicPr>
          <p:cNvPr id="9" name="Picture 8">
            <a:extLst>
              <a:ext uri="{FF2B5EF4-FFF2-40B4-BE49-F238E27FC236}">
                <a16:creationId xmlns:a16="http://schemas.microsoft.com/office/drawing/2014/main" id="{F877E30A-D67E-4978-BA9B-7C430351D22E}"/>
              </a:ext>
            </a:extLst>
          </p:cNvPr>
          <p:cNvPicPr>
            <a:picLocks noChangeAspect="1"/>
          </p:cNvPicPr>
          <p:nvPr/>
        </p:nvPicPr>
        <p:blipFill>
          <a:blip r:embed="rId5"/>
          <a:stretch>
            <a:fillRect/>
          </a:stretch>
        </p:blipFill>
        <p:spPr>
          <a:xfrm>
            <a:off x="5409287" y="2276872"/>
            <a:ext cx="3734714" cy="3449638"/>
          </a:xfrm>
          <a:prstGeom prst="rect">
            <a:avLst/>
          </a:prstGeom>
        </p:spPr>
      </p:pic>
    </p:spTree>
    <p:extLst>
      <p:ext uri="{BB962C8B-B14F-4D97-AF65-F5344CB8AC3E}">
        <p14:creationId xmlns:p14="http://schemas.microsoft.com/office/powerpoint/2010/main" val="268398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B48D-1EB2-4AB5-B656-FECD0D866C14}"/>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TEAM DETAILS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3E9EF1-8920-4A06-B52D-FDBB46D2AD50}"/>
              </a:ext>
            </a:extLst>
          </p:cNvPr>
          <p:cNvSpPr>
            <a:spLocks noGrp="1"/>
          </p:cNvSpPr>
          <p:nvPr>
            <p:ph idx="1"/>
          </p:nvPr>
        </p:nvSpPr>
        <p:spPr>
          <a:xfrm>
            <a:off x="457200" y="1628800"/>
            <a:ext cx="8229600" cy="4525963"/>
          </a:xfrm>
        </p:spPr>
        <p:txBody>
          <a:bodyPr/>
          <a:lstStyle/>
          <a:p>
            <a:pPr marL="0" indent="0">
              <a:buNone/>
            </a:pPr>
            <a:endParaRPr lang="en-US" dirty="0"/>
          </a:p>
          <a:p>
            <a:pPr marL="0" indent="0">
              <a:buNone/>
            </a:pPr>
            <a:endParaRPr lang="en-IN" dirty="0"/>
          </a:p>
        </p:txBody>
      </p:sp>
      <p:graphicFrame>
        <p:nvGraphicFramePr>
          <p:cNvPr id="7" name="Table 4">
            <a:extLst>
              <a:ext uri="{FF2B5EF4-FFF2-40B4-BE49-F238E27FC236}">
                <a16:creationId xmlns:a16="http://schemas.microsoft.com/office/drawing/2014/main" id="{20BEA4D3-58C4-4714-AEE4-4620A7EBBED5}"/>
              </a:ext>
            </a:extLst>
          </p:cNvPr>
          <p:cNvGraphicFramePr>
            <a:graphicFrameLocks/>
          </p:cNvGraphicFramePr>
          <p:nvPr>
            <p:extLst>
              <p:ext uri="{D42A27DB-BD31-4B8C-83A1-F6EECF244321}">
                <p14:modId xmlns:p14="http://schemas.microsoft.com/office/powerpoint/2010/main" val="3955286281"/>
              </p:ext>
            </p:extLst>
          </p:nvPr>
        </p:nvGraphicFramePr>
        <p:xfrm>
          <a:off x="558619" y="2319432"/>
          <a:ext cx="8026761" cy="2215040"/>
        </p:xfrm>
        <a:graphic>
          <a:graphicData uri="http://schemas.openxmlformats.org/drawingml/2006/table">
            <a:tbl>
              <a:tblPr firstRow="1" bandRow="1">
                <a:tableStyleId>{5C22544A-7EE6-4342-B048-85BDC9FD1C3A}</a:tableStyleId>
              </a:tblPr>
              <a:tblGrid>
                <a:gridCol w="2675587">
                  <a:extLst>
                    <a:ext uri="{9D8B030D-6E8A-4147-A177-3AD203B41FA5}">
                      <a16:colId xmlns:a16="http://schemas.microsoft.com/office/drawing/2014/main" val="1367647297"/>
                    </a:ext>
                  </a:extLst>
                </a:gridCol>
                <a:gridCol w="2675587">
                  <a:extLst>
                    <a:ext uri="{9D8B030D-6E8A-4147-A177-3AD203B41FA5}">
                      <a16:colId xmlns:a16="http://schemas.microsoft.com/office/drawing/2014/main" val="2767823615"/>
                    </a:ext>
                  </a:extLst>
                </a:gridCol>
                <a:gridCol w="2675587">
                  <a:extLst>
                    <a:ext uri="{9D8B030D-6E8A-4147-A177-3AD203B41FA5}">
                      <a16:colId xmlns:a16="http://schemas.microsoft.com/office/drawing/2014/main" val="1880205326"/>
                    </a:ext>
                  </a:extLst>
                </a:gridCol>
              </a:tblGrid>
              <a:tr h="369856">
                <a:tc>
                  <a:txBody>
                    <a:bodyPr/>
                    <a:lstStyle/>
                    <a:p>
                      <a:r>
                        <a:rPr lang="en-US"/>
                        <a:t>Name</a:t>
                      </a:r>
                    </a:p>
                  </a:txBody>
                  <a:tcPr/>
                </a:tc>
                <a:tc>
                  <a:txBody>
                    <a:bodyPr/>
                    <a:lstStyle/>
                    <a:p>
                      <a:r>
                        <a:rPr lang="en-US" dirty="0"/>
                        <a:t>USN</a:t>
                      </a:r>
                    </a:p>
                  </a:txBody>
                  <a:tcPr/>
                </a:tc>
                <a:tc>
                  <a:txBody>
                    <a:bodyPr/>
                    <a:lstStyle/>
                    <a:p>
                      <a:r>
                        <a:rPr lang="en-US"/>
                        <a:t>Roll no. </a:t>
                      </a:r>
                    </a:p>
                  </a:txBody>
                  <a:tcPr/>
                </a:tc>
                <a:extLst>
                  <a:ext uri="{0D108BD9-81ED-4DB2-BD59-A6C34878D82A}">
                    <a16:rowId xmlns:a16="http://schemas.microsoft.com/office/drawing/2014/main" val="1346909888"/>
                  </a:ext>
                </a:extLst>
              </a:tr>
              <a:tr h="369856">
                <a:tc>
                  <a:txBody>
                    <a:bodyPr/>
                    <a:lstStyle/>
                    <a:p>
                      <a:r>
                        <a:rPr lang="en-US"/>
                        <a:t>Abhishek Kulkarni</a:t>
                      </a:r>
                    </a:p>
                  </a:txBody>
                  <a:tcPr/>
                </a:tc>
                <a:tc>
                  <a:txBody>
                    <a:bodyPr/>
                    <a:lstStyle/>
                    <a:p>
                      <a:r>
                        <a:rPr lang="en-US"/>
                        <a:t>01fe19bme139</a:t>
                      </a:r>
                    </a:p>
                  </a:txBody>
                  <a:tcPr/>
                </a:tc>
                <a:tc>
                  <a:txBody>
                    <a:bodyPr/>
                    <a:lstStyle/>
                    <a:p>
                      <a:r>
                        <a:rPr lang="en-US"/>
                        <a:t>144</a:t>
                      </a:r>
                    </a:p>
                  </a:txBody>
                  <a:tcPr/>
                </a:tc>
                <a:extLst>
                  <a:ext uri="{0D108BD9-81ED-4DB2-BD59-A6C34878D82A}">
                    <a16:rowId xmlns:a16="http://schemas.microsoft.com/office/drawing/2014/main" val="156336408"/>
                  </a:ext>
                </a:extLst>
              </a:tr>
              <a:tr h="369856">
                <a:tc>
                  <a:txBody>
                    <a:bodyPr/>
                    <a:lstStyle/>
                    <a:p>
                      <a:r>
                        <a:rPr lang="en-US"/>
                        <a:t>Akash Tamate</a:t>
                      </a:r>
                    </a:p>
                  </a:txBody>
                  <a:tcPr/>
                </a:tc>
                <a:tc>
                  <a:txBody>
                    <a:bodyPr/>
                    <a:lstStyle/>
                    <a:p>
                      <a:r>
                        <a:rPr lang="en-US"/>
                        <a:t>01fe19bme157</a:t>
                      </a:r>
                    </a:p>
                  </a:txBody>
                  <a:tcPr/>
                </a:tc>
                <a:tc>
                  <a:txBody>
                    <a:bodyPr/>
                    <a:lstStyle/>
                    <a:p>
                      <a:r>
                        <a:rPr lang="en-US"/>
                        <a:t>108</a:t>
                      </a:r>
                    </a:p>
                  </a:txBody>
                  <a:tcPr/>
                </a:tc>
                <a:extLst>
                  <a:ext uri="{0D108BD9-81ED-4DB2-BD59-A6C34878D82A}">
                    <a16:rowId xmlns:a16="http://schemas.microsoft.com/office/drawing/2014/main" val="1768176473"/>
                  </a:ext>
                </a:extLst>
              </a:tr>
              <a:tr h="369856">
                <a:tc>
                  <a:txBody>
                    <a:bodyPr/>
                    <a:lstStyle/>
                    <a:p>
                      <a:r>
                        <a:rPr lang="en-US"/>
                        <a:t>Vinay Kelur</a:t>
                      </a:r>
                    </a:p>
                  </a:txBody>
                  <a:tcPr/>
                </a:tc>
                <a:tc>
                  <a:txBody>
                    <a:bodyPr/>
                    <a:lstStyle/>
                    <a:p>
                      <a:r>
                        <a:rPr lang="en-US"/>
                        <a:t>01fe19bme167</a:t>
                      </a:r>
                    </a:p>
                  </a:txBody>
                  <a:tcPr/>
                </a:tc>
                <a:tc>
                  <a:txBody>
                    <a:bodyPr/>
                    <a:lstStyle/>
                    <a:p>
                      <a:r>
                        <a:rPr lang="en-US"/>
                        <a:t>111</a:t>
                      </a:r>
                    </a:p>
                  </a:txBody>
                  <a:tcPr/>
                </a:tc>
                <a:extLst>
                  <a:ext uri="{0D108BD9-81ED-4DB2-BD59-A6C34878D82A}">
                    <a16:rowId xmlns:a16="http://schemas.microsoft.com/office/drawing/2014/main" val="971311953"/>
                  </a:ext>
                </a:extLst>
              </a:tr>
              <a:tr h="369856">
                <a:tc>
                  <a:txBody>
                    <a:bodyPr/>
                    <a:lstStyle/>
                    <a:p>
                      <a:r>
                        <a:rPr lang="en-US"/>
                        <a:t>Prakhyath Nayak</a:t>
                      </a:r>
                    </a:p>
                  </a:txBody>
                  <a:tcPr/>
                </a:tc>
                <a:tc>
                  <a:txBody>
                    <a:bodyPr/>
                    <a:lstStyle/>
                    <a:p>
                      <a:r>
                        <a:rPr lang="en-US" dirty="0"/>
                        <a:t>01fe19bme038</a:t>
                      </a:r>
                    </a:p>
                  </a:txBody>
                  <a:tcPr/>
                </a:tc>
                <a:tc>
                  <a:txBody>
                    <a:bodyPr/>
                    <a:lstStyle/>
                    <a:p>
                      <a:r>
                        <a:rPr lang="en-US"/>
                        <a:t>153</a:t>
                      </a:r>
                    </a:p>
                  </a:txBody>
                  <a:tcPr/>
                </a:tc>
                <a:extLst>
                  <a:ext uri="{0D108BD9-81ED-4DB2-BD59-A6C34878D82A}">
                    <a16:rowId xmlns:a16="http://schemas.microsoft.com/office/drawing/2014/main" val="1131795606"/>
                  </a:ext>
                </a:extLst>
              </a:tr>
              <a:tr h="340408">
                <a:tc>
                  <a:txBody>
                    <a:bodyPr/>
                    <a:lstStyle/>
                    <a:p>
                      <a:r>
                        <a:rPr lang="en-US" dirty="0"/>
                        <a:t>Harsha </a:t>
                      </a:r>
                      <a:r>
                        <a:rPr lang="en-US" dirty="0" err="1"/>
                        <a:t>Kunnal</a:t>
                      </a:r>
                      <a:endParaRPr lang="en-US" dirty="0"/>
                    </a:p>
                  </a:txBody>
                  <a:tcPr/>
                </a:tc>
                <a:tc>
                  <a:txBody>
                    <a:bodyPr/>
                    <a:lstStyle/>
                    <a:p>
                      <a:r>
                        <a:rPr lang="en-US" dirty="0"/>
                        <a:t>01fe19bme040</a:t>
                      </a:r>
                    </a:p>
                  </a:txBody>
                  <a:tcPr/>
                </a:tc>
                <a:tc>
                  <a:txBody>
                    <a:bodyPr/>
                    <a:lstStyle/>
                    <a:p>
                      <a:r>
                        <a:rPr lang="en-US" dirty="0"/>
                        <a:t>102</a:t>
                      </a:r>
                    </a:p>
                  </a:txBody>
                  <a:tcPr/>
                </a:tc>
                <a:extLst>
                  <a:ext uri="{0D108BD9-81ED-4DB2-BD59-A6C34878D82A}">
                    <a16:rowId xmlns:a16="http://schemas.microsoft.com/office/drawing/2014/main" val="1517591234"/>
                  </a:ext>
                </a:extLst>
              </a:tr>
            </a:tbl>
          </a:graphicData>
        </a:graphic>
      </p:graphicFrame>
      <p:pic>
        <p:nvPicPr>
          <p:cNvPr id="8" name="Picture 2">
            <a:extLst>
              <a:ext uri="{FF2B5EF4-FFF2-40B4-BE49-F238E27FC236}">
                <a16:creationId xmlns:a16="http://schemas.microsoft.com/office/drawing/2014/main" id="{6F4CD94D-7CA6-437E-BBEB-F50FFD32126E}"/>
              </a:ext>
            </a:extLst>
          </p:cNvPr>
          <p:cNvPicPr>
            <a:picLocks noChangeAspect="1" noChangeArrowheads="1"/>
          </p:cNvPicPr>
          <p:nvPr/>
        </p:nvPicPr>
        <p:blipFill>
          <a:blip r:embed="rId2" cstate="print"/>
          <a:srcRect/>
          <a:stretch>
            <a:fillRect/>
          </a:stretch>
        </p:blipFill>
        <p:spPr bwMode="auto">
          <a:xfrm>
            <a:off x="0" y="0"/>
            <a:ext cx="2581275" cy="1071935"/>
          </a:xfrm>
          <a:prstGeom prst="rect">
            <a:avLst/>
          </a:prstGeom>
          <a:noFill/>
          <a:ln w="9525">
            <a:noFill/>
            <a:miter lim="800000"/>
            <a:headEnd/>
            <a:tailEnd/>
          </a:ln>
        </p:spPr>
      </p:pic>
      <p:pic>
        <p:nvPicPr>
          <p:cNvPr id="9" name="Picture 3">
            <a:extLst>
              <a:ext uri="{FF2B5EF4-FFF2-40B4-BE49-F238E27FC236}">
                <a16:creationId xmlns:a16="http://schemas.microsoft.com/office/drawing/2014/main" id="{A9957FD7-FD6F-4ED6-9DE5-1B85A2F54F17}"/>
              </a:ext>
            </a:extLst>
          </p:cNvPr>
          <p:cNvPicPr>
            <a:picLocks noChangeAspect="1" noChangeArrowheads="1"/>
          </p:cNvPicPr>
          <p:nvPr/>
        </p:nvPicPr>
        <p:blipFill>
          <a:blip r:embed="rId3" cstate="print"/>
          <a:srcRect/>
          <a:stretch>
            <a:fillRect/>
          </a:stretch>
        </p:blipFill>
        <p:spPr bwMode="auto">
          <a:xfrm>
            <a:off x="7922518" y="0"/>
            <a:ext cx="1221482" cy="1088856"/>
          </a:xfrm>
          <a:prstGeom prst="rect">
            <a:avLst/>
          </a:prstGeom>
          <a:noFill/>
          <a:ln w="9525">
            <a:noFill/>
            <a:miter lim="800000"/>
            <a:headEnd/>
            <a:tailEnd/>
          </a:ln>
        </p:spPr>
      </p:pic>
    </p:spTree>
    <p:extLst>
      <p:ext uri="{BB962C8B-B14F-4D97-AF65-F5344CB8AC3E}">
        <p14:creationId xmlns:p14="http://schemas.microsoft.com/office/powerpoint/2010/main" val="40455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7533-350F-484D-906A-912E7488F18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8EFAA29-498D-4249-8C44-51AF195E9BA1}"/>
              </a:ext>
            </a:extLst>
          </p:cNvPr>
          <p:cNvSpPr>
            <a:spLocks noGrp="1"/>
          </p:cNvSpPr>
          <p:nvPr>
            <p:ph idx="1"/>
          </p:nvPr>
        </p:nvSpPr>
        <p:spPr>
          <a:xfrm>
            <a:off x="457200" y="1628800"/>
            <a:ext cx="8229600" cy="4525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7. CABIN COMPONENT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Content Placeholder 10">
            <a:extLst>
              <a:ext uri="{FF2B5EF4-FFF2-40B4-BE49-F238E27FC236}">
                <a16:creationId xmlns:a16="http://schemas.microsoft.com/office/drawing/2014/main" id="{367D05E4-4A89-46ED-B9DB-BE0213FD8FF2}"/>
              </a:ext>
            </a:extLst>
          </p:cNvPr>
          <p:cNvPicPr>
            <a:picLocks noChangeAspect="1"/>
          </p:cNvPicPr>
          <p:nvPr/>
        </p:nvPicPr>
        <p:blipFill>
          <a:blip r:embed="rId3"/>
          <a:stretch>
            <a:fillRect/>
          </a:stretch>
        </p:blipFill>
        <p:spPr>
          <a:xfrm>
            <a:off x="0" y="2780928"/>
            <a:ext cx="4780861" cy="2638425"/>
          </a:xfrm>
          <a:prstGeom prst="rect">
            <a:avLst/>
          </a:prstGeom>
        </p:spPr>
      </p:pic>
      <p:pic>
        <p:nvPicPr>
          <p:cNvPr id="5" name="Content Placeholder 14">
            <a:extLst>
              <a:ext uri="{FF2B5EF4-FFF2-40B4-BE49-F238E27FC236}">
                <a16:creationId xmlns:a16="http://schemas.microsoft.com/office/drawing/2014/main" id="{C6B1AFE2-0112-47FD-B841-245AD3CD3DB2}"/>
              </a:ext>
            </a:extLst>
          </p:cNvPr>
          <p:cNvPicPr>
            <a:picLocks noChangeAspect="1"/>
          </p:cNvPicPr>
          <p:nvPr/>
        </p:nvPicPr>
        <p:blipFill>
          <a:blip r:embed="rId4"/>
          <a:stretch>
            <a:fillRect/>
          </a:stretch>
        </p:blipFill>
        <p:spPr>
          <a:xfrm>
            <a:off x="4932041" y="2780928"/>
            <a:ext cx="4211960" cy="2638425"/>
          </a:xfrm>
          <a:prstGeom prst="rect">
            <a:avLst/>
          </a:prstGeom>
        </p:spPr>
      </p:pic>
      <p:pic>
        <p:nvPicPr>
          <p:cNvPr id="6" name="Picture 5">
            <a:extLst>
              <a:ext uri="{FF2B5EF4-FFF2-40B4-BE49-F238E27FC236}">
                <a16:creationId xmlns:a16="http://schemas.microsoft.com/office/drawing/2014/main" id="{6C25101B-BD3F-42D9-BFC9-875D729123D1}"/>
              </a:ext>
            </a:extLst>
          </p:cNvPr>
          <p:cNvPicPr>
            <a:picLocks noChangeAspect="1" noChangeArrowheads="1"/>
          </p:cNvPicPr>
          <p:nvPr/>
        </p:nvPicPr>
        <p:blipFill>
          <a:blip r:embed="rId5" cstate="print"/>
          <a:srcRect/>
          <a:stretch>
            <a:fillRect/>
          </a:stretch>
        </p:blipFill>
        <p:spPr bwMode="auto">
          <a:xfrm>
            <a:off x="7924749" y="129539"/>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A19E1E3D-5447-4942-AFA3-6A72849D8B48}"/>
              </a:ext>
            </a:extLst>
          </p:cNvPr>
          <p:cNvPicPr>
            <a:picLocks noChangeAspect="1" noChangeArrowheads="1"/>
          </p:cNvPicPr>
          <p:nvPr/>
        </p:nvPicPr>
        <p:blipFill>
          <a:blip r:embed="rId6" cstate="print"/>
          <a:srcRect/>
          <a:stretch>
            <a:fillRect/>
          </a:stretch>
        </p:blipFill>
        <p:spPr bwMode="auto">
          <a:xfrm>
            <a:off x="0" y="0"/>
            <a:ext cx="2581275" cy="1071935"/>
          </a:xfrm>
          <a:prstGeom prst="rect">
            <a:avLst/>
          </a:prstGeom>
          <a:noFill/>
          <a:ln w="9525">
            <a:noFill/>
            <a:miter lim="800000"/>
            <a:headEnd/>
            <a:tailEnd/>
          </a:ln>
        </p:spPr>
      </p:pic>
    </p:spTree>
    <p:extLst>
      <p:ext uri="{BB962C8B-B14F-4D97-AF65-F5344CB8AC3E}">
        <p14:creationId xmlns:p14="http://schemas.microsoft.com/office/powerpoint/2010/main" val="187565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7C16-AFE8-44C6-8F35-C323D917B8F3}"/>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B9B063-6D87-4B95-A72B-DF3FDC3822E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D2113CA5-3398-46D7-A41B-C0FADC7E88B0}"/>
              </a:ext>
            </a:extLst>
          </p:cNvPr>
          <p:cNvPicPr>
            <a:picLocks noChangeAspect="1" noChangeArrowheads="1"/>
          </p:cNvPicPr>
          <p:nvPr/>
        </p:nvPicPr>
        <p:blipFill>
          <a:blip r:embed="rId2" cstate="print"/>
          <a:srcRect/>
          <a:stretch>
            <a:fillRect/>
          </a:stretch>
        </p:blipFill>
        <p:spPr bwMode="auto">
          <a:xfrm>
            <a:off x="7924749" y="131567"/>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5A39AF32-2EE3-4108-89F7-F2B53915F5DF}"/>
              </a:ext>
            </a:extLst>
          </p:cNvPr>
          <p:cNvPicPr>
            <a:picLocks noChangeAspect="1" noChangeArrowheads="1"/>
          </p:cNvPicPr>
          <p:nvPr/>
        </p:nvPicPr>
        <p:blipFill>
          <a:blip r:embed="rId3" cstate="print"/>
          <a:srcRect/>
          <a:stretch>
            <a:fillRect/>
          </a:stretch>
        </p:blipFill>
        <p:spPr bwMode="auto">
          <a:xfrm>
            <a:off x="0" y="-406"/>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2898C9AE-BDF8-4E27-9C83-3D36281B5F2E}"/>
              </a:ext>
            </a:extLst>
          </p:cNvPr>
          <p:cNvPicPr>
            <a:picLocks noChangeAspect="1"/>
          </p:cNvPicPr>
          <p:nvPr/>
        </p:nvPicPr>
        <p:blipFill>
          <a:blip r:embed="rId4"/>
          <a:stretch>
            <a:fillRect/>
          </a:stretch>
        </p:blipFill>
        <p:spPr>
          <a:xfrm>
            <a:off x="0" y="2132856"/>
            <a:ext cx="5015907" cy="3449638"/>
          </a:xfrm>
          <a:prstGeom prst="rect">
            <a:avLst/>
          </a:prstGeom>
        </p:spPr>
      </p:pic>
      <p:pic>
        <p:nvPicPr>
          <p:cNvPr id="7" name="Picture 6">
            <a:extLst>
              <a:ext uri="{FF2B5EF4-FFF2-40B4-BE49-F238E27FC236}">
                <a16:creationId xmlns:a16="http://schemas.microsoft.com/office/drawing/2014/main" id="{72377496-2462-4E4E-AA35-510AD7084BCB}"/>
              </a:ext>
            </a:extLst>
          </p:cNvPr>
          <p:cNvPicPr>
            <a:picLocks noChangeAspect="1"/>
          </p:cNvPicPr>
          <p:nvPr/>
        </p:nvPicPr>
        <p:blipFill>
          <a:blip r:embed="rId5"/>
          <a:stretch>
            <a:fillRect/>
          </a:stretch>
        </p:blipFill>
        <p:spPr>
          <a:xfrm>
            <a:off x="5076056" y="2132856"/>
            <a:ext cx="4067944" cy="3449638"/>
          </a:xfrm>
          <a:prstGeom prst="rect">
            <a:avLst/>
          </a:prstGeom>
        </p:spPr>
      </p:pic>
    </p:spTree>
    <p:extLst>
      <p:ext uri="{BB962C8B-B14F-4D97-AF65-F5344CB8AC3E}">
        <p14:creationId xmlns:p14="http://schemas.microsoft.com/office/powerpoint/2010/main" val="226680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F78E-2FDC-471B-A5DE-81BCA03C3BE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C6DB0B3-71D6-42FC-8ECE-BD3008D161E2}"/>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8. WHEEL</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7F631C-BAEE-4FEB-9919-0F270E219944}"/>
              </a:ext>
            </a:extLst>
          </p:cNvPr>
          <p:cNvPicPr>
            <a:picLocks noChangeAspect="1" noChangeArrowheads="1"/>
          </p:cNvPicPr>
          <p:nvPr/>
        </p:nvPicPr>
        <p:blipFill>
          <a:blip r:embed="rId2" cstate="print"/>
          <a:srcRect/>
          <a:stretch>
            <a:fillRect/>
          </a:stretch>
        </p:blipFill>
        <p:spPr bwMode="auto">
          <a:xfrm>
            <a:off x="7924749" y="12913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FB94C40C-F37F-4EB8-9B17-B69CD5B9C500}"/>
              </a:ext>
            </a:extLst>
          </p:cNvPr>
          <p:cNvPicPr>
            <a:picLocks noChangeAspect="1" noChangeArrowheads="1"/>
          </p:cNvPicPr>
          <p:nvPr/>
        </p:nvPicPr>
        <p:blipFill>
          <a:blip r:embed="rId3" cstate="print"/>
          <a:srcRect/>
          <a:stretch>
            <a:fillRect/>
          </a:stretch>
        </p:blipFill>
        <p:spPr bwMode="auto">
          <a:xfrm>
            <a:off x="0" y="-2840"/>
            <a:ext cx="2581275" cy="1071935"/>
          </a:xfrm>
          <a:prstGeom prst="rect">
            <a:avLst/>
          </a:prstGeom>
          <a:noFill/>
          <a:ln w="9525">
            <a:noFill/>
            <a:miter lim="800000"/>
            <a:headEnd/>
            <a:tailEnd/>
          </a:ln>
        </p:spPr>
      </p:pic>
      <p:pic>
        <p:nvPicPr>
          <p:cNvPr id="6" name="Picture 10">
            <a:extLst>
              <a:ext uri="{FF2B5EF4-FFF2-40B4-BE49-F238E27FC236}">
                <a16:creationId xmlns:a16="http://schemas.microsoft.com/office/drawing/2014/main" id="{F9454EA1-0435-4DFA-A42A-D2E8E8762C64}"/>
              </a:ext>
            </a:extLst>
          </p:cNvPr>
          <p:cNvPicPr>
            <a:picLocks noChangeAspect="1"/>
          </p:cNvPicPr>
          <p:nvPr/>
        </p:nvPicPr>
        <p:blipFill>
          <a:blip r:embed="rId4"/>
          <a:stretch>
            <a:fillRect/>
          </a:stretch>
        </p:blipFill>
        <p:spPr>
          <a:xfrm>
            <a:off x="5292080" y="2698575"/>
            <a:ext cx="3835010" cy="2892417"/>
          </a:xfrm>
          <a:prstGeom prst="rect">
            <a:avLst/>
          </a:prstGeom>
        </p:spPr>
      </p:pic>
      <p:pic>
        <p:nvPicPr>
          <p:cNvPr id="7" name="Content Placeholder 6">
            <a:extLst>
              <a:ext uri="{FF2B5EF4-FFF2-40B4-BE49-F238E27FC236}">
                <a16:creationId xmlns:a16="http://schemas.microsoft.com/office/drawing/2014/main" id="{512E1B2B-EBF4-49D6-B46D-15666BADEF59}"/>
              </a:ext>
            </a:extLst>
          </p:cNvPr>
          <p:cNvPicPr>
            <a:picLocks noChangeAspect="1"/>
          </p:cNvPicPr>
          <p:nvPr/>
        </p:nvPicPr>
        <p:blipFill>
          <a:blip r:embed="rId5"/>
          <a:stretch>
            <a:fillRect/>
          </a:stretch>
        </p:blipFill>
        <p:spPr>
          <a:xfrm>
            <a:off x="16910" y="2708920"/>
            <a:ext cx="5128729" cy="2892417"/>
          </a:xfrm>
          <a:prstGeom prst="rect">
            <a:avLst/>
          </a:prstGeom>
        </p:spPr>
      </p:pic>
      <p:pic>
        <p:nvPicPr>
          <p:cNvPr id="8" name="Picture 7">
            <a:extLst>
              <a:ext uri="{FF2B5EF4-FFF2-40B4-BE49-F238E27FC236}">
                <a16:creationId xmlns:a16="http://schemas.microsoft.com/office/drawing/2014/main" id="{7036FAB8-A67F-4F9F-BA25-EB8EA9BAFC8D}"/>
              </a:ext>
            </a:extLst>
          </p:cNvPr>
          <p:cNvPicPr>
            <a:picLocks noChangeAspect="1" noChangeArrowheads="1"/>
          </p:cNvPicPr>
          <p:nvPr/>
        </p:nvPicPr>
        <p:blipFill>
          <a:blip r:embed="rId2" cstate="print"/>
          <a:srcRect/>
          <a:stretch>
            <a:fillRect/>
          </a:stretch>
        </p:blipFill>
        <p:spPr bwMode="auto">
          <a:xfrm>
            <a:off x="7922518" y="153879"/>
            <a:ext cx="1221482" cy="1088856"/>
          </a:xfrm>
          <a:prstGeom prst="rect">
            <a:avLst/>
          </a:prstGeom>
          <a:noFill/>
          <a:ln w="9525">
            <a:noFill/>
            <a:miter lim="800000"/>
            <a:headEnd/>
            <a:tailEnd/>
          </a:ln>
        </p:spPr>
      </p:pic>
      <p:pic>
        <p:nvPicPr>
          <p:cNvPr id="9" name="Picture 2">
            <a:extLst>
              <a:ext uri="{FF2B5EF4-FFF2-40B4-BE49-F238E27FC236}">
                <a16:creationId xmlns:a16="http://schemas.microsoft.com/office/drawing/2014/main" id="{93B22C55-84DC-445B-88BF-F93293839BBA}"/>
              </a:ext>
            </a:extLst>
          </p:cNvPr>
          <p:cNvPicPr>
            <a:picLocks noChangeAspect="1" noChangeArrowheads="1"/>
          </p:cNvPicPr>
          <p:nvPr/>
        </p:nvPicPr>
        <p:blipFill>
          <a:blip r:embed="rId3" cstate="print"/>
          <a:srcRect/>
          <a:stretch>
            <a:fillRect/>
          </a:stretch>
        </p:blipFill>
        <p:spPr bwMode="auto">
          <a:xfrm>
            <a:off x="-2231" y="21906"/>
            <a:ext cx="2581275" cy="1071935"/>
          </a:xfrm>
          <a:prstGeom prst="rect">
            <a:avLst/>
          </a:prstGeom>
          <a:noFill/>
          <a:ln w="9525">
            <a:noFill/>
            <a:miter lim="800000"/>
            <a:headEnd/>
            <a:tailEnd/>
          </a:ln>
        </p:spPr>
      </p:pic>
    </p:spTree>
    <p:extLst>
      <p:ext uri="{BB962C8B-B14F-4D97-AF65-F5344CB8AC3E}">
        <p14:creationId xmlns:p14="http://schemas.microsoft.com/office/powerpoint/2010/main" val="394736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9FFB-1032-43B5-9B0A-5A214186924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057AD3-FB16-4B85-BEFA-25556EA116C5}"/>
              </a:ext>
            </a:extLst>
          </p:cNvPr>
          <p:cNvSpPr>
            <a:spLocks noGrp="1"/>
          </p:cNvSpPr>
          <p:nvPr>
            <p:ph idx="1"/>
          </p:nvPr>
        </p:nvSpPr>
        <p:spPr/>
        <p:txBody>
          <a:bodyPr/>
          <a:lstStyle/>
          <a:p>
            <a:pPr marL="0" indent="0">
              <a:buNone/>
            </a:pPr>
            <a:endParaRPr lang="en-IN" dirty="0"/>
          </a:p>
        </p:txBody>
      </p:sp>
      <p:pic>
        <p:nvPicPr>
          <p:cNvPr id="4" name="Content Placeholder 4">
            <a:extLst>
              <a:ext uri="{FF2B5EF4-FFF2-40B4-BE49-F238E27FC236}">
                <a16:creationId xmlns:a16="http://schemas.microsoft.com/office/drawing/2014/main" id="{E19129B6-676D-40E7-9933-2C130E42BEA2}"/>
              </a:ext>
            </a:extLst>
          </p:cNvPr>
          <p:cNvPicPr>
            <a:picLocks noChangeAspect="1"/>
          </p:cNvPicPr>
          <p:nvPr/>
        </p:nvPicPr>
        <p:blipFill>
          <a:blip r:embed="rId2"/>
          <a:stretch>
            <a:fillRect/>
          </a:stretch>
        </p:blipFill>
        <p:spPr>
          <a:xfrm>
            <a:off x="25355" y="2276872"/>
            <a:ext cx="4827759" cy="3449638"/>
          </a:xfrm>
          <a:prstGeom prst="rect">
            <a:avLst/>
          </a:prstGeom>
        </p:spPr>
      </p:pic>
      <p:pic>
        <p:nvPicPr>
          <p:cNvPr id="5" name="Picture 4">
            <a:extLst>
              <a:ext uri="{FF2B5EF4-FFF2-40B4-BE49-F238E27FC236}">
                <a16:creationId xmlns:a16="http://schemas.microsoft.com/office/drawing/2014/main" id="{02EF51D5-E2C0-4EC1-9A4F-6E4C27825A65}"/>
              </a:ext>
            </a:extLst>
          </p:cNvPr>
          <p:cNvPicPr>
            <a:picLocks noChangeAspect="1"/>
          </p:cNvPicPr>
          <p:nvPr/>
        </p:nvPicPr>
        <p:blipFill>
          <a:blip r:embed="rId3"/>
          <a:stretch>
            <a:fillRect/>
          </a:stretch>
        </p:blipFill>
        <p:spPr>
          <a:xfrm rot="16200000">
            <a:off x="5367957" y="1975821"/>
            <a:ext cx="3449638" cy="4051739"/>
          </a:xfrm>
          <a:prstGeom prst="rect">
            <a:avLst/>
          </a:prstGeom>
        </p:spPr>
      </p:pic>
      <p:pic>
        <p:nvPicPr>
          <p:cNvPr id="6" name="Picture 5">
            <a:extLst>
              <a:ext uri="{FF2B5EF4-FFF2-40B4-BE49-F238E27FC236}">
                <a16:creationId xmlns:a16="http://schemas.microsoft.com/office/drawing/2014/main" id="{4B1B127F-4DD0-4FF8-8378-5D379A559A2E}"/>
              </a:ext>
            </a:extLst>
          </p:cNvPr>
          <p:cNvPicPr>
            <a:picLocks noChangeAspect="1" noChangeArrowheads="1"/>
          </p:cNvPicPr>
          <p:nvPr/>
        </p:nvPicPr>
        <p:blipFill>
          <a:blip r:embed="rId4" cstate="print"/>
          <a:srcRect/>
          <a:stretch>
            <a:fillRect/>
          </a:stretch>
        </p:blipFill>
        <p:spPr bwMode="auto">
          <a:xfrm>
            <a:off x="7950104" y="131973"/>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3508C1C7-52C5-4E73-84FB-D42C44B60249}"/>
              </a:ext>
            </a:extLst>
          </p:cNvPr>
          <p:cNvPicPr>
            <a:picLocks noChangeAspect="1" noChangeArrowheads="1"/>
          </p:cNvPicPr>
          <p:nvPr/>
        </p:nvPicPr>
        <p:blipFill>
          <a:blip r:embed="rId5" cstate="print"/>
          <a:srcRect/>
          <a:stretch>
            <a:fillRect/>
          </a:stretch>
        </p:blipFill>
        <p:spPr bwMode="auto">
          <a:xfrm>
            <a:off x="25355" y="0"/>
            <a:ext cx="2581275" cy="1071935"/>
          </a:xfrm>
          <a:prstGeom prst="rect">
            <a:avLst/>
          </a:prstGeom>
          <a:noFill/>
          <a:ln w="9525">
            <a:noFill/>
            <a:miter lim="800000"/>
            <a:headEnd/>
            <a:tailEnd/>
          </a:ln>
        </p:spPr>
      </p:pic>
    </p:spTree>
    <p:extLst>
      <p:ext uri="{BB962C8B-B14F-4D97-AF65-F5344CB8AC3E}">
        <p14:creationId xmlns:p14="http://schemas.microsoft.com/office/powerpoint/2010/main" val="33612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CCC-9CAE-46CF-ADE7-87E41E887FA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F489453-26B8-4763-9656-6EDCA1416069}"/>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9. HEX BOLT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40AB0E2-5EA4-4435-AC03-EFDAA76D5D09}"/>
              </a:ext>
            </a:extLst>
          </p:cNvPr>
          <p:cNvPicPr>
            <a:picLocks noChangeAspect="1" noChangeArrowheads="1"/>
          </p:cNvPicPr>
          <p:nvPr/>
        </p:nvPicPr>
        <p:blipFill>
          <a:blip r:embed="rId2" cstate="print"/>
          <a:srcRect/>
          <a:stretch>
            <a:fillRect/>
          </a:stretch>
        </p:blipFill>
        <p:spPr bwMode="auto">
          <a:xfrm>
            <a:off x="7924749" y="13197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0C8C7F3B-21B4-48AC-B7B6-F8C289C8F3B5}"/>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Picture 10">
            <a:extLst>
              <a:ext uri="{FF2B5EF4-FFF2-40B4-BE49-F238E27FC236}">
                <a16:creationId xmlns:a16="http://schemas.microsoft.com/office/drawing/2014/main" id="{F9A29EF4-5167-4555-B0C9-2883B6A0F2E8}"/>
              </a:ext>
            </a:extLst>
          </p:cNvPr>
          <p:cNvPicPr>
            <a:picLocks noChangeAspect="1"/>
          </p:cNvPicPr>
          <p:nvPr/>
        </p:nvPicPr>
        <p:blipFill>
          <a:blip r:embed="rId4"/>
          <a:stretch>
            <a:fillRect/>
          </a:stretch>
        </p:blipFill>
        <p:spPr>
          <a:xfrm>
            <a:off x="5596928" y="2780928"/>
            <a:ext cx="3346844" cy="2644775"/>
          </a:xfrm>
          <a:prstGeom prst="rect">
            <a:avLst/>
          </a:prstGeom>
        </p:spPr>
      </p:pic>
      <p:pic>
        <p:nvPicPr>
          <p:cNvPr id="7" name="Content Placeholder 5">
            <a:extLst>
              <a:ext uri="{FF2B5EF4-FFF2-40B4-BE49-F238E27FC236}">
                <a16:creationId xmlns:a16="http://schemas.microsoft.com/office/drawing/2014/main" id="{80311E87-E3F4-4FA4-B3AA-B4651B3FC839}"/>
              </a:ext>
            </a:extLst>
          </p:cNvPr>
          <p:cNvPicPr>
            <a:picLocks noChangeAspect="1"/>
          </p:cNvPicPr>
          <p:nvPr/>
        </p:nvPicPr>
        <p:blipFill>
          <a:blip r:embed="rId5"/>
          <a:stretch>
            <a:fillRect/>
          </a:stretch>
        </p:blipFill>
        <p:spPr>
          <a:xfrm>
            <a:off x="611560" y="2780928"/>
            <a:ext cx="3522615" cy="2644775"/>
          </a:xfrm>
          <a:prstGeom prst="rect">
            <a:avLst/>
          </a:prstGeom>
        </p:spPr>
      </p:pic>
      <p:pic>
        <p:nvPicPr>
          <p:cNvPr id="8" name="Picture 7">
            <a:extLst>
              <a:ext uri="{FF2B5EF4-FFF2-40B4-BE49-F238E27FC236}">
                <a16:creationId xmlns:a16="http://schemas.microsoft.com/office/drawing/2014/main" id="{3BA3911E-CE37-4B84-BDED-F5657FE70ABB}"/>
              </a:ext>
            </a:extLst>
          </p:cNvPr>
          <p:cNvPicPr>
            <a:picLocks noChangeAspect="1" noChangeArrowheads="1"/>
          </p:cNvPicPr>
          <p:nvPr/>
        </p:nvPicPr>
        <p:blipFill>
          <a:blip r:embed="rId2" cstate="print"/>
          <a:srcRect/>
          <a:stretch>
            <a:fillRect/>
          </a:stretch>
        </p:blipFill>
        <p:spPr bwMode="auto">
          <a:xfrm>
            <a:off x="7922518" y="117313"/>
            <a:ext cx="1221482" cy="1088856"/>
          </a:xfrm>
          <a:prstGeom prst="rect">
            <a:avLst/>
          </a:prstGeom>
          <a:noFill/>
          <a:ln w="9525">
            <a:noFill/>
            <a:miter lim="800000"/>
            <a:headEnd/>
            <a:tailEnd/>
          </a:ln>
        </p:spPr>
      </p:pic>
      <p:pic>
        <p:nvPicPr>
          <p:cNvPr id="9" name="Picture 2">
            <a:extLst>
              <a:ext uri="{FF2B5EF4-FFF2-40B4-BE49-F238E27FC236}">
                <a16:creationId xmlns:a16="http://schemas.microsoft.com/office/drawing/2014/main" id="{81369800-030E-4451-978D-876D3D36659D}"/>
              </a:ext>
            </a:extLst>
          </p:cNvPr>
          <p:cNvPicPr>
            <a:picLocks noChangeAspect="1" noChangeArrowheads="1"/>
          </p:cNvPicPr>
          <p:nvPr/>
        </p:nvPicPr>
        <p:blipFill>
          <a:blip r:embed="rId3" cstate="print"/>
          <a:srcRect/>
          <a:stretch>
            <a:fillRect/>
          </a:stretch>
        </p:blipFill>
        <p:spPr bwMode="auto">
          <a:xfrm>
            <a:off x="-2231" y="-14660"/>
            <a:ext cx="2581275" cy="1071935"/>
          </a:xfrm>
          <a:prstGeom prst="rect">
            <a:avLst/>
          </a:prstGeom>
          <a:noFill/>
          <a:ln w="9525">
            <a:noFill/>
            <a:miter lim="800000"/>
            <a:headEnd/>
            <a:tailEnd/>
          </a:ln>
        </p:spPr>
      </p:pic>
    </p:spTree>
    <p:extLst>
      <p:ext uri="{BB962C8B-B14F-4D97-AF65-F5344CB8AC3E}">
        <p14:creationId xmlns:p14="http://schemas.microsoft.com/office/powerpoint/2010/main" val="149579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46F5-A15B-4179-B5E7-FFA1739ACC8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3D1618-BC25-4323-955C-3B379B965195}"/>
              </a:ext>
            </a:extLst>
          </p:cNvPr>
          <p:cNvSpPr>
            <a:spLocks noGrp="1"/>
          </p:cNvSpPr>
          <p:nvPr>
            <p:ph idx="1"/>
          </p:nvPr>
        </p:nvSpPr>
        <p:spPr/>
        <p:txBody>
          <a:bodyPr/>
          <a:lstStyle/>
          <a:p>
            <a:pPr marL="0" indent="0">
              <a:buNone/>
            </a:pPr>
            <a:endParaRPr lang="en-IN" dirty="0"/>
          </a:p>
        </p:txBody>
      </p:sp>
      <p:pic>
        <p:nvPicPr>
          <p:cNvPr id="4" name="Content Placeholder 4">
            <a:extLst>
              <a:ext uri="{FF2B5EF4-FFF2-40B4-BE49-F238E27FC236}">
                <a16:creationId xmlns:a16="http://schemas.microsoft.com/office/drawing/2014/main" id="{DB18B87E-7BCB-4BEB-AA32-36CB36020375}"/>
              </a:ext>
            </a:extLst>
          </p:cNvPr>
          <p:cNvPicPr>
            <a:picLocks noChangeAspect="1"/>
          </p:cNvPicPr>
          <p:nvPr/>
        </p:nvPicPr>
        <p:blipFill>
          <a:blip r:embed="rId2"/>
          <a:stretch>
            <a:fillRect/>
          </a:stretch>
        </p:blipFill>
        <p:spPr>
          <a:xfrm>
            <a:off x="5126503" y="2204864"/>
            <a:ext cx="3909994" cy="3231736"/>
          </a:xfrm>
          <a:prstGeom prst="rect">
            <a:avLst/>
          </a:prstGeom>
        </p:spPr>
      </p:pic>
      <p:pic>
        <p:nvPicPr>
          <p:cNvPr id="5" name="Picture 4">
            <a:extLst>
              <a:ext uri="{FF2B5EF4-FFF2-40B4-BE49-F238E27FC236}">
                <a16:creationId xmlns:a16="http://schemas.microsoft.com/office/drawing/2014/main" id="{F693D1B8-C3E5-445B-A2A6-4F5C97F450D3}"/>
              </a:ext>
            </a:extLst>
          </p:cNvPr>
          <p:cNvPicPr>
            <a:picLocks noChangeAspect="1"/>
          </p:cNvPicPr>
          <p:nvPr/>
        </p:nvPicPr>
        <p:blipFill>
          <a:blip r:embed="rId3"/>
          <a:stretch>
            <a:fillRect/>
          </a:stretch>
        </p:blipFill>
        <p:spPr>
          <a:xfrm>
            <a:off x="8316" y="2204864"/>
            <a:ext cx="4485089" cy="3231736"/>
          </a:xfrm>
          <a:prstGeom prst="rect">
            <a:avLst/>
          </a:prstGeom>
        </p:spPr>
      </p:pic>
      <p:pic>
        <p:nvPicPr>
          <p:cNvPr id="6" name="Picture 5">
            <a:extLst>
              <a:ext uri="{FF2B5EF4-FFF2-40B4-BE49-F238E27FC236}">
                <a16:creationId xmlns:a16="http://schemas.microsoft.com/office/drawing/2014/main" id="{2F8BF160-49A9-4F78-9E6C-15DDABE42F6E}"/>
              </a:ext>
            </a:extLst>
          </p:cNvPr>
          <p:cNvPicPr>
            <a:picLocks noChangeAspect="1" noChangeArrowheads="1"/>
          </p:cNvPicPr>
          <p:nvPr/>
        </p:nvPicPr>
        <p:blipFill>
          <a:blip r:embed="rId4" cstate="print"/>
          <a:srcRect/>
          <a:stretch>
            <a:fillRect/>
          </a:stretch>
        </p:blipFill>
        <p:spPr bwMode="auto">
          <a:xfrm>
            <a:off x="7933065" y="131973"/>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87B28352-8796-4F6D-83A4-AA5AA227F01E}"/>
              </a:ext>
            </a:extLst>
          </p:cNvPr>
          <p:cNvPicPr>
            <a:picLocks noChangeAspect="1" noChangeArrowheads="1"/>
          </p:cNvPicPr>
          <p:nvPr/>
        </p:nvPicPr>
        <p:blipFill>
          <a:blip r:embed="rId5" cstate="print"/>
          <a:srcRect/>
          <a:stretch>
            <a:fillRect/>
          </a:stretch>
        </p:blipFill>
        <p:spPr bwMode="auto">
          <a:xfrm>
            <a:off x="8316" y="0"/>
            <a:ext cx="2581275" cy="1071935"/>
          </a:xfrm>
          <a:prstGeom prst="rect">
            <a:avLst/>
          </a:prstGeom>
          <a:noFill/>
          <a:ln w="9525">
            <a:noFill/>
            <a:miter lim="800000"/>
            <a:headEnd/>
            <a:tailEnd/>
          </a:ln>
        </p:spPr>
      </p:pic>
    </p:spTree>
    <p:extLst>
      <p:ext uri="{BB962C8B-B14F-4D97-AF65-F5344CB8AC3E}">
        <p14:creationId xmlns:p14="http://schemas.microsoft.com/office/powerpoint/2010/main" val="488562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DDA3-B70B-4AEE-A4DE-1F80232E54A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E862F22-3968-431A-9405-B0454345D8C6}"/>
              </a:ext>
            </a:extLst>
          </p:cNvPr>
          <p:cNvSpPr>
            <a:spLocks noGrp="1"/>
          </p:cNvSpPr>
          <p:nvPr>
            <p:ph idx="1"/>
          </p:nvPr>
        </p:nvSpPr>
        <p:spPr>
          <a:xfrm>
            <a:off x="457200" y="1628800"/>
            <a:ext cx="8229600" cy="4525963"/>
          </a:xfrm>
        </p:spPr>
        <p:txBody>
          <a:bodyPr/>
          <a:lstStyle/>
          <a:p>
            <a:pPr marL="0" indent="0">
              <a:buNone/>
            </a:pPr>
            <a:r>
              <a:rPr lang="en-US" dirty="0"/>
              <a:t>10. NUT </a:t>
            </a:r>
            <a:endParaRPr lang="en-IN" dirty="0"/>
          </a:p>
        </p:txBody>
      </p:sp>
      <p:pic>
        <p:nvPicPr>
          <p:cNvPr id="4" name="Picture 3">
            <a:extLst>
              <a:ext uri="{FF2B5EF4-FFF2-40B4-BE49-F238E27FC236}">
                <a16:creationId xmlns:a16="http://schemas.microsoft.com/office/drawing/2014/main" id="{3597AFD3-454F-47E3-A6AA-71F6BDBD14B6}"/>
              </a:ext>
            </a:extLst>
          </p:cNvPr>
          <p:cNvPicPr>
            <a:picLocks noChangeAspect="1" noChangeArrowheads="1"/>
          </p:cNvPicPr>
          <p:nvPr/>
        </p:nvPicPr>
        <p:blipFill>
          <a:blip r:embed="rId2" cstate="print"/>
          <a:srcRect/>
          <a:stretch>
            <a:fillRect/>
          </a:stretch>
        </p:blipFill>
        <p:spPr bwMode="auto">
          <a:xfrm>
            <a:off x="7924749" y="13197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3897919A-E2E1-4BE6-8DB8-AEE1D0E7B2ED}"/>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12">
            <a:extLst>
              <a:ext uri="{FF2B5EF4-FFF2-40B4-BE49-F238E27FC236}">
                <a16:creationId xmlns:a16="http://schemas.microsoft.com/office/drawing/2014/main" id="{61B1F3AB-0CEC-4488-8F75-9AB299C66E53}"/>
              </a:ext>
            </a:extLst>
          </p:cNvPr>
          <p:cNvPicPr>
            <a:picLocks noChangeAspect="1"/>
          </p:cNvPicPr>
          <p:nvPr/>
        </p:nvPicPr>
        <p:blipFill>
          <a:blip r:embed="rId4"/>
          <a:stretch>
            <a:fillRect/>
          </a:stretch>
        </p:blipFill>
        <p:spPr>
          <a:xfrm>
            <a:off x="0" y="2708920"/>
            <a:ext cx="4958268" cy="2881858"/>
          </a:xfrm>
          <a:prstGeom prst="rect">
            <a:avLst/>
          </a:prstGeom>
        </p:spPr>
      </p:pic>
      <p:pic>
        <p:nvPicPr>
          <p:cNvPr id="7" name="Content Placeholder 14">
            <a:extLst>
              <a:ext uri="{FF2B5EF4-FFF2-40B4-BE49-F238E27FC236}">
                <a16:creationId xmlns:a16="http://schemas.microsoft.com/office/drawing/2014/main" id="{B323D277-3808-41CD-94F9-E9FA4E5D5D86}"/>
              </a:ext>
            </a:extLst>
          </p:cNvPr>
          <p:cNvPicPr>
            <a:picLocks noChangeAspect="1"/>
          </p:cNvPicPr>
          <p:nvPr/>
        </p:nvPicPr>
        <p:blipFill>
          <a:blip r:embed="rId5"/>
          <a:stretch>
            <a:fillRect/>
          </a:stretch>
        </p:blipFill>
        <p:spPr>
          <a:xfrm>
            <a:off x="5148065" y="2708920"/>
            <a:ext cx="3888432" cy="2881858"/>
          </a:xfrm>
          <a:prstGeom prst="rect">
            <a:avLst/>
          </a:prstGeom>
        </p:spPr>
      </p:pic>
      <p:pic>
        <p:nvPicPr>
          <p:cNvPr id="8" name="Picture 7">
            <a:extLst>
              <a:ext uri="{FF2B5EF4-FFF2-40B4-BE49-F238E27FC236}">
                <a16:creationId xmlns:a16="http://schemas.microsoft.com/office/drawing/2014/main" id="{E0457752-D071-435B-83AE-124CE8BA5C27}"/>
              </a:ext>
            </a:extLst>
          </p:cNvPr>
          <p:cNvPicPr>
            <a:picLocks noChangeAspect="1" noChangeArrowheads="1"/>
          </p:cNvPicPr>
          <p:nvPr/>
        </p:nvPicPr>
        <p:blipFill>
          <a:blip r:embed="rId2" cstate="print"/>
          <a:srcRect/>
          <a:stretch>
            <a:fillRect/>
          </a:stretch>
        </p:blipFill>
        <p:spPr bwMode="auto">
          <a:xfrm>
            <a:off x="7922518" y="119593"/>
            <a:ext cx="1221482" cy="1088856"/>
          </a:xfrm>
          <a:prstGeom prst="rect">
            <a:avLst/>
          </a:prstGeom>
          <a:noFill/>
          <a:ln w="9525">
            <a:noFill/>
            <a:miter lim="800000"/>
            <a:headEnd/>
            <a:tailEnd/>
          </a:ln>
        </p:spPr>
      </p:pic>
      <p:pic>
        <p:nvPicPr>
          <p:cNvPr id="9" name="Picture 2">
            <a:extLst>
              <a:ext uri="{FF2B5EF4-FFF2-40B4-BE49-F238E27FC236}">
                <a16:creationId xmlns:a16="http://schemas.microsoft.com/office/drawing/2014/main" id="{306DAC95-2FEA-40BD-9838-B7E120206A7D}"/>
              </a:ext>
            </a:extLst>
          </p:cNvPr>
          <p:cNvPicPr>
            <a:picLocks noChangeAspect="1" noChangeArrowheads="1"/>
          </p:cNvPicPr>
          <p:nvPr/>
        </p:nvPicPr>
        <p:blipFill>
          <a:blip r:embed="rId3" cstate="print"/>
          <a:srcRect/>
          <a:stretch>
            <a:fillRect/>
          </a:stretch>
        </p:blipFill>
        <p:spPr bwMode="auto">
          <a:xfrm>
            <a:off x="-2231" y="-12380"/>
            <a:ext cx="2581275" cy="1071935"/>
          </a:xfrm>
          <a:prstGeom prst="rect">
            <a:avLst/>
          </a:prstGeom>
          <a:noFill/>
          <a:ln w="9525">
            <a:noFill/>
            <a:miter lim="800000"/>
            <a:headEnd/>
            <a:tailEnd/>
          </a:ln>
        </p:spPr>
      </p:pic>
    </p:spTree>
    <p:extLst>
      <p:ext uri="{BB962C8B-B14F-4D97-AF65-F5344CB8AC3E}">
        <p14:creationId xmlns:p14="http://schemas.microsoft.com/office/powerpoint/2010/main" val="4003678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5235-3B1F-4E9D-9BBD-488E5676B2DD}"/>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F4CD97-E5ED-41EA-B71D-54E5BFFA537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4D1A7370-C9C1-46A7-82DC-2E2701700E90}"/>
              </a:ext>
            </a:extLst>
          </p:cNvPr>
          <p:cNvPicPr>
            <a:picLocks noChangeAspect="1" noChangeArrowheads="1"/>
          </p:cNvPicPr>
          <p:nvPr/>
        </p:nvPicPr>
        <p:blipFill>
          <a:blip r:embed="rId2" cstate="print"/>
          <a:srcRect/>
          <a:stretch>
            <a:fillRect/>
          </a:stretch>
        </p:blipFill>
        <p:spPr bwMode="auto">
          <a:xfrm>
            <a:off x="7927182" y="13825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5D6E19FD-D99E-455F-A10A-DF9B67378A69}"/>
              </a:ext>
            </a:extLst>
          </p:cNvPr>
          <p:cNvPicPr>
            <a:picLocks noChangeAspect="1" noChangeArrowheads="1"/>
          </p:cNvPicPr>
          <p:nvPr/>
        </p:nvPicPr>
        <p:blipFill>
          <a:blip r:embed="rId3" cstate="print"/>
          <a:srcRect/>
          <a:stretch>
            <a:fillRect/>
          </a:stretch>
        </p:blipFill>
        <p:spPr bwMode="auto">
          <a:xfrm>
            <a:off x="2433" y="628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B30D4843-16C9-4172-86DF-A17228EA141C}"/>
              </a:ext>
            </a:extLst>
          </p:cNvPr>
          <p:cNvPicPr>
            <a:picLocks noChangeAspect="1"/>
          </p:cNvPicPr>
          <p:nvPr/>
        </p:nvPicPr>
        <p:blipFill>
          <a:blip r:embed="rId4"/>
          <a:stretch>
            <a:fillRect/>
          </a:stretch>
        </p:blipFill>
        <p:spPr>
          <a:xfrm>
            <a:off x="22313" y="2276872"/>
            <a:ext cx="4913120" cy="3449638"/>
          </a:xfrm>
          <a:prstGeom prst="rect">
            <a:avLst/>
          </a:prstGeom>
        </p:spPr>
      </p:pic>
      <p:pic>
        <p:nvPicPr>
          <p:cNvPr id="7" name="Picture 6">
            <a:extLst>
              <a:ext uri="{FF2B5EF4-FFF2-40B4-BE49-F238E27FC236}">
                <a16:creationId xmlns:a16="http://schemas.microsoft.com/office/drawing/2014/main" id="{80E443BF-BC26-4F33-8F84-168932AAD97C}"/>
              </a:ext>
            </a:extLst>
          </p:cNvPr>
          <p:cNvPicPr>
            <a:picLocks noChangeAspect="1"/>
          </p:cNvPicPr>
          <p:nvPr/>
        </p:nvPicPr>
        <p:blipFill>
          <a:blip r:embed="rId5"/>
          <a:stretch>
            <a:fillRect/>
          </a:stretch>
        </p:blipFill>
        <p:spPr>
          <a:xfrm>
            <a:off x="5207827" y="2276872"/>
            <a:ext cx="3913860" cy="3449638"/>
          </a:xfrm>
          <a:prstGeom prst="rect">
            <a:avLst/>
          </a:prstGeom>
        </p:spPr>
      </p:pic>
      <p:pic>
        <p:nvPicPr>
          <p:cNvPr id="8" name="Picture 2">
            <a:extLst>
              <a:ext uri="{FF2B5EF4-FFF2-40B4-BE49-F238E27FC236}">
                <a16:creationId xmlns:a16="http://schemas.microsoft.com/office/drawing/2014/main" id="{33E6773A-BE12-4D63-B556-96474454B6E1}"/>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spTree>
    <p:extLst>
      <p:ext uri="{BB962C8B-B14F-4D97-AF65-F5344CB8AC3E}">
        <p14:creationId xmlns:p14="http://schemas.microsoft.com/office/powerpoint/2010/main" val="591744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C277-791F-4B78-99BB-4F1FF6AC682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052AC7F-E7FE-4F45-B2A6-AD8F2CE7F85A}"/>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11. WHEEL AXLE</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F844B8-A9A2-43CC-BA53-3FAA22CD4041}"/>
              </a:ext>
            </a:extLst>
          </p:cNvPr>
          <p:cNvPicPr>
            <a:picLocks noChangeAspect="1" noChangeArrowheads="1"/>
          </p:cNvPicPr>
          <p:nvPr/>
        </p:nvPicPr>
        <p:blipFill>
          <a:blip r:embed="rId2" cstate="print"/>
          <a:srcRect/>
          <a:stretch>
            <a:fillRect/>
          </a:stretch>
        </p:blipFill>
        <p:spPr bwMode="auto">
          <a:xfrm>
            <a:off x="7927182" y="13825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4481E902-A0CA-4835-8FB8-D0807190B411}"/>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12">
            <a:extLst>
              <a:ext uri="{FF2B5EF4-FFF2-40B4-BE49-F238E27FC236}">
                <a16:creationId xmlns:a16="http://schemas.microsoft.com/office/drawing/2014/main" id="{42A8CC9D-5886-41EE-8A2A-A5564E03A672}"/>
              </a:ext>
            </a:extLst>
          </p:cNvPr>
          <p:cNvPicPr>
            <a:picLocks noChangeAspect="1"/>
          </p:cNvPicPr>
          <p:nvPr/>
        </p:nvPicPr>
        <p:blipFill>
          <a:blip r:embed="rId4"/>
          <a:stretch>
            <a:fillRect/>
          </a:stretch>
        </p:blipFill>
        <p:spPr>
          <a:xfrm>
            <a:off x="5004048" y="2708920"/>
            <a:ext cx="4032448" cy="2644775"/>
          </a:xfrm>
          <a:prstGeom prst="rect">
            <a:avLst/>
          </a:prstGeom>
        </p:spPr>
      </p:pic>
      <p:pic>
        <p:nvPicPr>
          <p:cNvPr id="7" name="Content Placeholder 8">
            <a:extLst>
              <a:ext uri="{FF2B5EF4-FFF2-40B4-BE49-F238E27FC236}">
                <a16:creationId xmlns:a16="http://schemas.microsoft.com/office/drawing/2014/main" id="{0CE86A5C-6A6C-49AA-AAB3-229C8566D9F3}"/>
              </a:ext>
            </a:extLst>
          </p:cNvPr>
          <p:cNvPicPr>
            <a:picLocks noChangeAspect="1"/>
          </p:cNvPicPr>
          <p:nvPr/>
        </p:nvPicPr>
        <p:blipFill>
          <a:blip r:embed="rId5"/>
          <a:stretch>
            <a:fillRect/>
          </a:stretch>
        </p:blipFill>
        <p:spPr>
          <a:xfrm>
            <a:off x="86098" y="2708920"/>
            <a:ext cx="4032447" cy="2644775"/>
          </a:xfrm>
          <a:prstGeom prst="rect">
            <a:avLst/>
          </a:prstGeom>
        </p:spPr>
      </p:pic>
    </p:spTree>
    <p:extLst>
      <p:ext uri="{BB962C8B-B14F-4D97-AF65-F5344CB8AC3E}">
        <p14:creationId xmlns:p14="http://schemas.microsoft.com/office/powerpoint/2010/main" val="1847136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2309-6899-4D52-BA14-63B0337C9225}"/>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ASSEMBLY</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CBCA2B-988A-4C5F-9B74-7366EDEE3EF7}"/>
              </a:ext>
            </a:extLst>
          </p:cNvPr>
          <p:cNvSpPr>
            <a:spLocks noGrp="1"/>
          </p:cNvSpPr>
          <p:nvPr>
            <p:ph idx="1"/>
          </p:nvPr>
        </p:nvSpPr>
        <p:spPr/>
        <p:txBody>
          <a:bodyPr/>
          <a:lstStyle/>
          <a:p>
            <a:pPr marL="0" indent="0">
              <a:buNone/>
            </a:pPr>
            <a:endParaRPr lang="en-IN" dirty="0"/>
          </a:p>
        </p:txBody>
      </p:sp>
      <p:pic>
        <p:nvPicPr>
          <p:cNvPr id="4" name="Content Placeholder 9">
            <a:extLst>
              <a:ext uri="{FF2B5EF4-FFF2-40B4-BE49-F238E27FC236}">
                <a16:creationId xmlns:a16="http://schemas.microsoft.com/office/drawing/2014/main" id="{68EA5397-8639-4E09-8D1C-896A3C4EB4E9}"/>
              </a:ext>
            </a:extLst>
          </p:cNvPr>
          <p:cNvPicPr>
            <a:picLocks noChangeAspect="1"/>
          </p:cNvPicPr>
          <p:nvPr/>
        </p:nvPicPr>
        <p:blipFill>
          <a:blip r:embed="rId2"/>
          <a:stretch>
            <a:fillRect/>
          </a:stretch>
        </p:blipFill>
        <p:spPr>
          <a:xfrm>
            <a:off x="5192919" y="2348880"/>
            <a:ext cx="3493881" cy="3190460"/>
          </a:xfrm>
          <a:prstGeom prst="rect">
            <a:avLst/>
          </a:prstGeom>
        </p:spPr>
      </p:pic>
      <p:pic>
        <p:nvPicPr>
          <p:cNvPr id="5" name="Content Placeholder 5">
            <a:extLst>
              <a:ext uri="{FF2B5EF4-FFF2-40B4-BE49-F238E27FC236}">
                <a16:creationId xmlns:a16="http://schemas.microsoft.com/office/drawing/2014/main" id="{669C28A1-067E-4335-9F9A-C7B16E9CC508}"/>
              </a:ext>
            </a:extLst>
          </p:cNvPr>
          <p:cNvPicPr>
            <a:picLocks noChangeAspect="1"/>
          </p:cNvPicPr>
          <p:nvPr/>
        </p:nvPicPr>
        <p:blipFill>
          <a:blip r:embed="rId3"/>
          <a:stretch>
            <a:fillRect/>
          </a:stretch>
        </p:blipFill>
        <p:spPr>
          <a:xfrm>
            <a:off x="323528" y="2348880"/>
            <a:ext cx="4067944" cy="3289851"/>
          </a:xfrm>
          <a:prstGeom prst="rect">
            <a:avLst/>
          </a:prstGeom>
        </p:spPr>
      </p:pic>
      <p:pic>
        <p:nvPicPr>
          <p:cNvPr id="6" name="Picture 5">
            <a:extLst>
              <a:ext uri="{FF2B5EF4-FFF2-40B4-BE49-F238E27FC236}">
                <a16:creationId xmlns:a16="http://schemas.microsoft.com/office/drawing/2014/main" id="{817ADDAE-2794-46CF-836A-B7A1565FF876}"/>
              </a:ext>
            </a:extLst>
          </p:cNvPr>
          <p:cNvPicPr>
            <a:picLocks noChangeAspect="1" noChangeArrowheads="1"/>
          </p:cNvPicPr>
          <p:nvPr/>
        </p:nvPicPr>
        <p:blipFill>
          <a:blip r:embed="rId4" cstate="print"/>
          <a:srcRect/>
          <a:stretch>
            <a:fillRect/>
          </a:stretch>
        </p:blipFill>
        <p:spPr bwMode="auto">
          <a:xfrm>
            <a:off x="7927182" y="138253"/>
            <a:ext cx="1221482" cy="1088856"/>
          </a:xfrm>
          <a:prstGeom prst="rect">
            <a:avLst/>
          </a:prstGeom>
          <a:noFill/>
          <a:ln w="9525">
            <a:noFill/>
            <a:miter lim="800000"/>
            <a:headEnd/>
            <a:tailEnd/>
          </a:ln>
        </p:spPr>
      </p:pic>
      <p:pic>
        <p:nvPicPr>
          <p:cNvPr id="7" name="Picture 2">
            <a:extLst>
              <a:ext uri="{FF2B5EF4-FFF2-40B4-BE49-F238E27FC236}">
                <a16:creationId xmlns:a16="http://schemas.microsoft.com/office/drawing/2014/main" id="{5C9B5D15-B8F6-4FB0-8119-163E9C59422A}"/>
              </a:ext>
            </a:extLst>
          </p:cNvPr>
          <p:cNvPicPr>
            <a:picLocks noChangeAspect="1" noChangeArrowheads="1"/>
          </p:cNvPicPr>
          <p:nvPr/>
        </p:nvPicPr>
        <p:blipFill>
          <a:blip r:embed="rId5" cstate="print"/>
          <a:srcRect/>
          <a:stretch>
            <a:fillRect/>
          </a:stretch>
        </p:blipFill>
        <p:spPr bwMode="auto">
          <a:xfrm>
            <a:off x="0" y="0"/>
            <a:ext cx="2581275" cy="1071935"/>
          </a:xfrm>
          <a:prstGeom prst="rect">
            <a:avLst/>
          </a:prstGeom>
          <a:noFill/>
          <a:ln w="9525">
            <a:noFill/>
            <a:miter lim="800000"/>
            <a:headEnd/>
            <a:tailEnd/>
          </a:ln>
        </p:spPr>
      </p:pic>
    </p:spTree>
    <p:extLst>
      <p:ext uri="{BB962C8B-B14F-4D97-AF65-F5344CB8AC3E}">
        <p14:creationId xmlns:p14="http://schemas.microsoft.com/office/powerpoint/2010/main" val="71156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CF37-DD1C-4AA6-894F-B0673FC24C8B}"/>
              </a:ext>
            </a:extLst>
          </p:cNvPr>
          <p:cNvSpPr>
            <a:spLocks noGrp="1"/>
          </p:cNvSpPr>
          <p:nvPr>
            <p:ph type="title"/>
          </p:nvPr>
        </p:nvSpPr>
        <p:spPr>
          <a:xfrm>
            <a:off x="457200" y="274638"/>
            <a:ext cx="8229600" cy="1570186"/>
          </a:xfrm>
        </p:spPr>
        <p:txBody>
          <a:bodyPr>
            <a:normAutofit fontScale="90000"/>
          </a:bodyPr>
          <a:lstStyle/>
          <a:p>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MISSILE LAUNCHER TRUCK</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F30387-13D2-4983-9E16-F1AF061B38E2}"/>
              </a:ext>
            </a:extLst>
          </p:cNvPr>
          <p:cNvSpPr>
            <a:spLocks noGrp="1"/>
          </p:cNvSpPr>
          <p:nvPr>
            <p:ph idx="1"/>
          </p:nvPr>
        </p:nvSpPr>
        <p:spPr>
          <a:xfrm>
            <a:off x="457200" y="2119462"/>
            <a:ext cx="8229600" cy="4006701"/>
          </a:xfrm>
        </p:spPr>
        <p:txBody>
          <a:bodyPr/>
          <a:lstStyle/>
          <a:p>
            <a:pPr marL="0" indent="0">
              <a:buNone/>
            </a:pPr>
            <a:r>
              <a:rPr lang="en-IN" sz="1800" dirty="0">
                <a:latin typeface="Times New Roman" panose="02020603050405020304" pitchFamily="18" charset="0"/>
                <a:cs typeface="Times New Roman" panose="02020603050405020304" pitchFamily="18" charset="0"/>
              </a:rPr>
              <a:t>The model chosen for reverse engineering is missile launcher truck. The primary  reason for choosing this is, the toy is constructable and the parts can be dismantled with ease. Other reason includes the complexity of the parts and unique design of few of the parts.</a:t>
            </a:r>
          </a:p>
          <a:p>
            <a:pPr marL="0" indent="0">
              <a:buNone/>
            </a:pPr>
            <a:endParaRPr lang="en-IN" dirty="0"/>
          </a:p>
        </p:txBody>
      </p:sp>
      <p:pic>
        <p:nvPicPr>
          <p:cNvPr id="4" name="Picture 2">
            <a:extLst>
              <a:ext uri="{FF2B5EF4-FFF2-40B4-BE49-F238E27FC236}">
                <a16:creationId xmlns:a16="http://schemas.microsoft.com/office/drawing/2014/main" id="{1F85D996-C35A-402A-AE58-C7B91E1E1B43}"/>
              </a:ext>
            </a:extLst>
          </p:cNvPr>
          <p:cNvPicPr>
            <a:picLocks noChangeAspect="1" noChangeArrowheads="1"/>
          </p:cNvPicPr>
          <p:nvPr/>
        </p:nvPicPr>
        <p:blipFill>
          <a:blip r:embed="rId2" cstate="print"/>
          <a:srcRect/>
          <a:stretch>
            <a:fillRect/>
          </a:stretch>
        </p:blipFill>
        <p:spPr bwMode="auto">
          <a:xfrm>
            <a:off x="0" y="0"/>
            <a:ext cx="2581275" cy="1071935"/>
          </a:xfrm>
          <a:prstGeom prst="rect">
            <a:avLst/>
          </a:prstGeom>
          <a:noFill/>
          <a:ln w="9525">
            <a:noFill/>
            <a:miter lim="800000"/>
            <a:headEnd/>
            <a:tailEnd/>
          </a:ln>
        </p:spPr>
      </p:pic>
      <p:pic>
        <p:nvPicPr>
          <p:cNvPr id="5" name="Picture 3">
            <a:extLst>
              <a:ext uri="{FF2B5EF4-FFF2-40B4-BE49-F238E27FC236}">
                <a16:creationId xmlns:a16="http://schemas.microsoft.com/office/drawing/2014/main" id="{13FB2C5A-A3B9-427C-81D3-32F991674BB1}"/>
              </a:ext>
            </a:extLst>
          </p:cNvPr>
          <p:cNvPicPr>
            <a:picLocks noChangeAspect="1" noChangeArrowheads="1"/>
          </p:cNvPicPr>
          <p:nvPr/>
        </p:nvPicPr>
        <p:blipFill>
          <a:blip r:embed="rId3" cstate="print"/>
          <a:srcRect/>
          <a:stretch>
            <a:fillRect/>
          </a:stretch>
        </p:blipFill>
        <p:spPr bwMode="auto">
          <a:xfrm>
            <a:off x="7922518" y="19878"/>
            <a:ext cx="1221482" cy="1088856"/>
          </a:xfrm>
          <a:prstGeom prst="rect">
            <a:avLst/>
          </a:prstGeom>
          <a:noFill/>
          <a:ln w="9525">
            <a:noFill/>
            <a:miter lim="800000"/>
            <a:headEnd/>
            <a:tailEnd/>
          </a:ln>
        </p:spPr>
      </p:pic>
      <p:pic>
        <p:nvPicPr>
          <p:cNvPr id="7" name="Picture 6">
            <a:extLst>
              <a:ext uri="{FF2B5EF4-FFF2-40B4-BE49-F238E27FC236}">
                <a16:creationId xmlns:a16="http://schemas.microsoft.com/office/drawing/2014/main" id="{434F399E-AE8F-4D1A-8AB0-997F2E7B64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3768" y="3117439"/>
            <a:ext cx="4080352" cy="3312368"/>
          </a:xfrm>
          <a:prstGeom prst="rect">
            <a:avLst/>
          </a:prstGeom>
        </p:spPr>
      </p:pic>
      <p:pic>
        <p:nvPicPr>
          <p:cNvPr id="8" name="Picture 2">
            <a:extLst>
              <a:ext uri="{FF2B5EF4-FFF2-40B4-BE49-F238E27FC236}">
                <a16:creationId xmlns:a16="http://schemas.microsoft.com/office/drawing/2014/main" id="{81070CC6-5D90-44AE-A889-25E271B61E10}"/>
              </a:ext>
            </a:extLst>
          </p:cNvPr>
          <p:cNvPicPr>
            <a:picLocks noChangeAspect="1" noChangeArrowheads="1"/>
          </p:cNvPicPr>
          <p:nvPr/>
        </p:nvPicPr>
        <p:blipFill>
          <a:blip r:embed="rId2" cstate="print"/>
          <a:srcRect/>
          <a:stretch>
            <a:fillRect/>
          </a:stretch>
        </p:blipFill>
        <p:spPr bwMode="auto">
          <a:xfrm>
            <a:off x="0" y="-19676"/>
            <a:ext cx="2581275" cy="1071935"/>
          </a:xfrm>
          <a:prstGeom prst="rect">
            <a:avLst/>
          </a:prstGeom>
          <a:noFill/>
          <a:ln w="9525">
            <a:noFill/>
            <a:miter lim="800000"/>
            <a:headEnd/>
            <a:tailEnd/>
          </a:ln>
        </p:spPr>
      </p:pic>
    </p:spTree>
    <p:extLst>
      <p:ext uri="{BB962C8B-B14F-4D97-AF65-F5344CB8AC3E}">
        <p14:creationId xmlns:p14="http://schemas.microsoft.com/office/powerpoint/2010/main" val="2361948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830B-8533-422F-A4B1-FFF2B73D32DD}"/>
              </a:ext>
            </a:extLst>
          </p:cNvPr>
          <p:cNvSpPr>
            <a:spLocks noGrp="1"/>
          </p:cNvSpPr>
          <p:nvPr>
            <p:ph type="title"/>
          </p:nvPr>
        </p:nvSpPr>
        <p:spPr/>
        <p:txBody>
          <a:bodyPr>
            <a:normAutofit fontScale="90000"/>
          </a:bodyPr>
          <a:lstStyle/>
          <a:p>
            <a:br>
              <a:rPr lang="en-IN" sz="3200"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Assembly </a:t>
            </a:r>
            <a:r>
              <a:rPr lang="en-US" sz="3200" dirty="0">
                <a:latin typeface="Times New Roman" panose="02020603050405020304" pitchFamily="18" charset="0"/>
                <a:cs typeface="Times New Roman" panose="02020603050405020304" pitchFamily="18" charset="0"/>
              </a:rPr>
              <a:t>rendering video</a:t>
            </a:r>
            <a:r>
              <a:rPr lang="en-IN" sz="32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6400F5CC-28C2-44BF-9148-395EFF796432}"/>
              </a:ext>
            </a:extLst>
          </p:cNvPr>
          <p:cNvPicPr>
            <a:picLocks noChangeAspect="1" noChangeArrowheads="1"/>
          </p:cNvPicPr>
          <p:nvPr/>
        </p:nvPicPr>
        <p:blipFill>
          <a:blip r:embed="rId4" cstate="print"/>
          <a:srcRect/>
          <a:stretch>
            <a:fillRect/>
          </a:stretch>
        </p:blipFill>
        <p:spPr bwMode="auto">
          <a:xfrm>
            <a:off x="7927182" y="137847"/>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9E56B76F-94B7-4F65-9883-991CCE824A52}"/>
              </a:ext>
            </a:extLst>
          </p:cNvPr>
          <p:cNvPicPr>
            <a:picLocks noChangeAspect="1" noChangeArrowheads="1"/>
          </p:cNvPicPr>
          <p:nvPr/>
        </p:nvPicPr>
        <p:blipFill>
          <a:blip r:embed="rId5" cstate="print"/>
          <a:srcRect/>
          <a:stretch>
            <a:fillRect/>
          </a:stretch>
        </p:blipFill>
        <p:spPr bwMode="auto">
          <a:xfrm>
            <a:off x="0" y="-406"/>
            <a:ext cx="2581275" cy="1071935"/>
          </a:xfrm>
          <a:prstGeom prst="rect">
            <a:avLst/>
          </a:prstGeom>
          <a:noFill/>
          <a:ln w="9525">
            <a:noFill/>
            <a:miter lim="800000"/>
            <a:headEnd/>
            <a:tailEnd/>
          </a:ln>
        </p:spPr>
      </p:pic>
      <p:pic>
        <p:nvPicPr>
          <p:cNvPr id="6" name="final video">
            <a:hlinkClick r:id="" action="ppaction://media"/>
            <a:extLst>
              <a:ext uri="{FF2B5EF4-FFF2-40B4-BE49-F238E27FC236}">
                <a16:creationId xmlns:a16="http://schemas.microsoft.com/office/drawing/2014/main" id="{C0791F4C-6C5E-4854-A717-1C52F8BCAF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57200" y="1629239"/>
            <a:ext cx="8229600" cy="4467885"/>
          </a:xfrm>
        </p:spPr>
      </p:pic>
    </p:spTree>
    <p:extLst>
      <p:ext uri="{BB962C8B-B14F-4D97-AF65-F5344CB8AC3E}">
        <p14:creationId xmlns:p14="http://schemas.microsoft.com/office/powerpoint/2010/main" val="22281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1A46-B033-41C4-B133-7F031AA0E621}"/>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ASSEMBLY</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C658BF-7E51-4225-93A3-B325E8B96BBD}"/>
              </a:ext>
            </a:extLst>
          </p:cNvPr>
          <p:cNvPicPr>
            <a:picLocks noChangeAspect="1" noChangeArrowheads="1"/>
          </p:cNvPicPr>
          <p:nvPr/>
        </p:nvPicPr>
        <p:blipFill>
          <a:blip r:embed="rId2" cstate="print"/>
          <a:srcRect/>
          <a:stretch>
            <a:fillRect/>
          </a:stretch>
        </p:blipFill>
        <p:spPr bwMode="auto">
          <a:xfrm>
            <a:off x="7927182" y="13825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28647259-9819-45F8-B65A-CCC9FEE43BAB}"/>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D90AF9D9-841C-4C73-A951-5F03E17A074E}"/>
              </a:ext>
            </a:extLst>
          </p:cNvPr>
          <p:cNvPicPr>
            <a:picLocks noGrp="1" noChangeAspect="1"/>
          </p:cNvPicPr>
          <p:nvPr>
            <p:ph idx="1"/>
          </p:nvPr>
        </p:nvPicPr>
        <p:blipFill>
          <a:blip r:embed="rId4"/>
          <a:stretch>
            <a:fillRect/>
          </a:stretch>
        </p:blipFill>
        <p:spPr>
          <a:xfrm>
            <a:off x="1138031" y="2063439"/>
            <a:ext cx="6867938" cy="3599484"/>
          </a:xfrm>
        </p:spPr>
      </p:pic>
      <p:pic>
        <p:nvPicPr>
          <p:cNvPr id="7" name="Content Placeholder 4">
            <a:extLst>
              <a:ext uri="{FF2B5EF4-FFF2-40B4-BE49-F238E27FC236}">
                <a16:creationId xmlns:a16="http://schemas.microsoft.com/office/drawing/2014/main" id="{09937F3D-33D0-4B89-B4F8-6234E4B60273}"/>
              </a:ext>
            </a:extLst>
          </p:cNvPr>
          <p:cNvPicPr>
            <a:picLocks noGrp="1" noChangeAspect="1"/>
          </p:cNvPicPr>
          <p:nvPr>
            <p:ph idx="1"/>
          </p:nvPr>
        </p:nvPicPr>
        <p:blipFill>
          <a:blip r:embed="rId4"/>
          <a:stretch>
            <a:fillRect/>
          </a:stretch>
        </p:blipFill>
        <p:spPr>
          <a:xfrm>
            <a:off x="827584" y="1706736"/>
            <a:ext cx="7344816" cy="4242544"/>
          </a:xfrm>
        </p:spPr>
      </p:pic>
    </p:spTree>
    <p:extLst>
      <p:ext uri="{BB962C8B-B14F-4D97-AF65-F5344CB8AC3E}">
        <p14:creationId xmlns:p14="http://schemas.microsoft.com/office/powerpoint/2010/main" val="2621811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693D-A760-49F5-BB9B-71DC5930649D}"/>
              </a:ext>
            </a:extLst>
          </p:cNvPr>
          <p:cNvSpPr>
            <a:spLocks noGrp="1"/>
          </p:cNvSpPr>
          <p:nvPr>
            <p:ph type="title"/>
          </p:nvPr>
        </p:nvSpPr>
        <p:spPr/>
        <p:txBody>
          <a:bodyPr>
            <a:normAutofit/>
          </a:bodyPr>
          <a:lstStyle/>
          <a:p>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EXPLODED VIEWS</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8585182-5C78-49B9-A874-364E63E9AF52}"/>
              </a:ext>
            </a:extLst>
          </p:cNvPr>
          <p:cNvPicPr>
            <a:picLocks noChangeAspect="1" noChangeArrowheads="1"/>
          </p:cNvPicPr>
          <p:nvPr/>
        </p:nvPicPr>
        <p:blipFill>
          <a:blip r:embed="rId2" cstate="print"/>
          <a:srcRect/>
          <a:stretch>
            <a:fillRect/>
          </a:stretch>
        </p:blipFill>
        <p:spPr bwMode="auto">
          <a:xfrm>
            <a:off x="7927182" y="138253"/>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F1195BF0-27F4-4B5A-B990-216B5DF0BB3F}"/>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D87EB129-624F-46EA-A466-7C900014CCD6}"/>
              </a:ext>
            </a:extLst>
          </p:cNvPr>
          <p:cNvPicPr>
            <a:picLocks noGrp="1" noChangeAspect="1"/>
          </p:cNvPicPr>
          <p:nvPr>
            <p:ph idx="1"/>
          </p:nvPr>
        </p:nvPicPr>
        <p:blipFill>
          <a:blip r:embed="rId4"/>
          <a:stretch>
            <a:fillRect/>
          </a:stretch>
        </p:blipFill>
        <p:spPr>
          <a:xfrm>
            <a:off x="107504" y="2420888"/>
            <a:ext cx="4464496" cy="2762250"/>
          </a:xfrm>
        </p:spPr>
      </p:pic>
      <p:pic>
        <p:nvPicPr>
          <p:cNvPr id="7" name="Picture 6">
            <a:extLst>
              <a:ext uri="{FF2B5EF4-FFF2-40B4-BE49-F238E27FC236}">
                <a16:creationId xmlns:a16="http://schemas.microsoft.com/office/drawing/2014/main" id="{E52442A8-3E1C-4806-8EBC-198ED71814D9}"/>
              </a:ext>
            </a:extLst>
          </p:cNvPr>
          <p:cNvPicPr>
            <a:picLocks noChangeAspect="1" noChangeArrowheads="1"/>
          </p:cNvPicPr>
          <p:nvPr/>
        </p:nvPicPr>
        <p:blipFill>
          <a:blip r:embed="rId2" cstate="print"/>
          <a:srcRect/>
          <a:stretch>
            <a:fillRect/>
          </a:stretch>
        </p:blipFill>
        <p:spPr bwMode="auto">
          <a:xfrm>
            <a:off x="7922518" y="122837"/>
            <a:ext cx="1221482" cy="1088856"/>
          </a:xfrm>
          <a:prstGeom prst="rect">
            <a:avLst/>
          </a:prstGeom>
          <a:noFill/>
          <a:ln w="9525">
            <a:noFill/>
            <a:miter lim="800000"/>
            <a:headEnd/>
            <a:tailEnd/>
          </a:ln>
        </p:spPr>
      </p:pic>
      <p:pic>
        <p:nvPicPr>
          <p:cNvPr id="8" name="Picture 2">
            <a:extLst>
              <a:ext uri="{FF2B5EF4-FFF2-40B4-BE49-F238E27FC236}">
                <a16:creationId xmlns:a16="http://schemas.microsoft.com/office/drawing/2014/main" id="{B98CF73D-B9BB-41A0-8C4F-F8899344F4DC}"/>
              </a:ext>
            </a:extLst>
          </p:cNvPr>
          <p:cNvPicPr>
            <a:picLocks noChangeAspect="1" noChangeArrowheads="1"/>
          </p:cNvPicPr>
          <p:nvPr/>
        </p:nvPicPr>
        <p:blipFill>
          <a:blip r:embed="rId3" cstate="print"/>
          <a:srcRect/>
          <a:stretch>
            <a:fillRect/>
          </a:stretch>
        </p:blipFill>
        <p:spPr bwMode="auto">
          <a:xfrm>
            <a:off x="-4664" y="-15416"/>
            <a:ext cx="2581275" cy="1071935"/>
          </a:xfrm>
          <a:prstGeom prst="rect">
            <a:avLst/>
          </a:prstGeom>
          <a:noFill/>
          <a:ln w="9525">
            <a:noFill/>
            <a:miter lim="800000"/>
            <a:headEnd/>
            <a:tailEnd/>
          </a:ln>
        </p:spPr>
      </p:pic>
      <p:pic>
        <p:nvPicPr>
          <p:cNvPr id="10" name="Picture 9">
            <a:extLst>
              <a:ext uri="{FF2B5EF4-FFF2-40B4-BE49-F238E27FC236}">
                <a16:creationId xmlns:a16="http://schemas.microsoft.com/office/drawing/2014/main" id="{EF7706D1-3F5A-47A0-9360-FFB8A79E8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3054" y="2492896"/>
            <a:ext cx="4403442" cy="2762250"/>
          </a:xfrm>
          <a:prstGeom prst="rect">
            <a:avLst/>
          </a:prstGeom>
        </p:spPr>
      </p:pic>
    </p:spTree>
    <p:extLst>
      <p:ext uri="{BB962C8B-B14F-4D97-AF65-F5344CB8AC3E}">
        <p14:creationId xmlns:p14="http://schemas.microsoft.com/office/powerpoint/2010/main" val="1319913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6092-3B07-400D-AE58-ACCC2505A6A1}"/>
              </a:ext>
            </a:extLst>
          </p:cNvPr>
          <p:cNvSpPr>
            <a:spLocks noGrp="1"/>
          </p:cNvSpPr>
          <p:nvPr>
            <p:ph type="title"/>
          </p:nvPr>
        </p:nvSpPr>
        <p:spPr>
          <a:xfrm>
            <a:off x="457200" y="2857500"/>
            <a:ext cx="8229600" cy="1143000"/>
          </a:xfrm>
        </p:spPr>
        <p:txBody>
          <a:bodyPr>
            <a:normAutofit/>
          </a:bodyPr>
          <a:lstStyle/>
          <a:p>
            <a:r>
              <a:rPr lang="en-US" sz="5400" dirty="0">
                <a:latin typeface="Times New Roman" panose="02020603050405020304" pitchFamily="18" charset="0"/>
                <a:cs typeface="Times New Roman" panose="02020603050405020304" pitchFamily="18" charset="0"/>
              </a:rPr>
              <a:t>THANK YOU</a:t>
            </a:r>
            <a:endParaRPr lang="en-IN" sz="5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1B87017-CA6D-48F8-9D46-3667122FB9BE}"/>
              </a:ext>
            </a:extLst>
          </p:cNvPr>
          <p:cNvPicPr>
            <a:picLocks noChangeAspect="1" noChangeArrowheads="1"/>
          </p:cNvPicPr>
          <p:nvPr/>
        </p:nvPicPr>
        <p:blipFill>
          <a:blip r:embed="rId2" cstate="print"/>
          <a:srcRect/>
          <a:stretch>
            <a:fillRect/>
          </a:stretch>
        </p:blipFill>
        <p:spPr bwMode="auto">
          <a:xfrm>
            <a:off x="7927182" y="138253"/>
            <a:ext cx="1221482" cy="1088856"/>
          </a:xfrm>
          <a:prstGeom prst="rect">
            <a:avLst/>
          </a:prstGeom>
          <a:noFill/>
          <a:ln w="9525">
            <a:noFill/>
            <a:miter lim="800000"/>
            <a:headEnd/>
            <a:tailEnd/>
          </a:ln>
        </p:spPr>
      </p:pic>
      <p:pic>
        <p:nvPicPr>
          <p:cNvPr id="4" name="Picture 2">
            <a:extLst>
              <a:ext uri="{FF2B5EF4-FFF2-40B4-BE49-F238E27FC236}">
                <a16:creationId xmlns:a16="http://schemas.microsoft.com/office/drawing/2014/main" id="{F4FC8379-3327-4908-B8EF-1F606F2AE275}"/>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spTree>
    <p:extLst>
      <p:ext uri="{BB962C8B-B14F-4D97-AF65-F5344CB8AC3E}">
        <p14:creationId xmlns:p14="http://schemas.microsoft.com/office/powerpoint/2010/main" val="130906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C1FE-A472-41AB-9342-3FC6D552A5C8}"/>
              </a:ext>
            </a:extLst>
          </p:cNvPr>
          <p:cNvSpPr>
            <a:spLocks noGrp="1"/>
          </p:cNvSpPr>
          <p:nvPr>
            <p:ph type="title"/>
          </p:nvPr>
        </p:nvSpPr>
        <p:spPr>
          <a:xfrm>
            <a:off x="457200" y="274638"/>
            <a:ext cx="8229600" cy="1282154"/>
          </a:xfrm>
        </p:spPr>
        <p:txBody>
          <a:bodyPr>
            <a:noAutofit/>
          </a:bodyPr>
          <a:lstStyle/>
          <a:p>
            <a:br>
              <a:rPr lang="en-US" sz="2800" dirty="0"/>
            </a:br>
            <a:br>
              <a:rPr lang="en-US" sz="2800" dirty="0"/>
            </a:br>
            <a:r>
              <a:rPr lang="en-US" sz="2800" dirty="0">
                <a:latin typeface="Times New Roman" panose="02020603050405020304" pitchFamily="18" charset="0"/>
                <a:cs typeface="Times New Roman" panose="02020603050405020304" pitchFamily="18" charset="0"/>
              </a:rPr>
              <a:t>TOOLS USED FOR MEASUREMENT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B80248-A9D3-425A-BA86-A227387F3E60}"/>
              </a:ext>
            </a:extLst>
          </p:cNvPr>
          <p:cNvSpPr>
            <a:spLocks noGrp="1"/>
          </p:cNvSpPr>
          <p:nvPr>
            <p:ph idx="1"/>
          </p:nvPr>
        </p:nvSpPr>
        <p:spPr>
          <a:xfrm>
            <a:off x="457200" y="1988840"/>
            <a:ext cx="8229600" cy="4137323"/>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1.</a:t>
            </a:r>
            <a:r>
              <a:rPr lang="en-IN" sz="2400" u="sng" dirty="0">
                <a:latin typeface="Times New Roman" panose="02020603050405020304" pitchFamily="18" charset="0"/>
                <a:cs typeface="Times New Roman" panose="02020603050405020304" pitchFamily="18" charset="0"/>
              </a:rPr>
              <a:t>Vernier </a:t>
            </a:r>
            <a:r>
              <a:rPr lang="en-IN" sz="2400" u="sng" dirty="0" err="1">
                <a:latin typeface="Times New Roman" panose="02020603050405020304" pitchFamily="18" charset="0"/>
                <a:cs typeface="Times New Roman" panose="02020603050405020304" pitchFamily="18" charset="0"/>
              </a:rPr>
              <a:t>caliper</a:t>
            </a:r>
            <a:r>
              <a:rPr lang="en-IN" sz="2400" u="sng" dirty="0">
                <a:latin typeface="Times New Roman" panose="02020603050405020304" pitchFamily="18" charset="0"/>
                <a:cs typeface="Times New Roman" panose="02020603050405020304" pitchFamily="18" charset="0"/>
              </a:rPr>
              <a:t> </a:t>
            </a:r>
          </a:p>
          <a:p>
            <a:pPr marL="0" indent="0">
              <a:buNone/>
            </a:pPr>
            <a:r>
              <a:rPr lang="en-IN" sz="1200" dirty="0"/>
              <a:t>	</a:t>
            </a:r>
            <a:endParaRPr lang="en-US" sz="1200" dirty="0"/>
          </a:p>
          <a:p>
            <a:pPr marL="0" indent="0">
              <a:buNone/>
            </a:pPr>
            <a:r>
              <a:rPr lang="en-US" sz="2000" dirty="0">
                <a:latin typeface="Times New Roman" panose="02020603050405020304" pitchFamily="18" charset="0"/>
                <a:cs typeface="Times New Roman" panose="02020603050405020304" pitchFamily="18" charset="0"/>
              </a:rPr>
              <a:t>Few of the components such as missile, upper </a:t>
            </a:r>
          </a:p>
          <a:p>
            <a:pPr marL="0" indent="0">
              <a:buNone/>
            </a:pPr>
            <a:r>
              <a:rPr lang="en-US" sz="2000" dirty="0">
                <a:latin typeface="Times New Roman" panose="02020603050405020304" pitchFamily="18" charset="0"/>
                <a:cs typeface="Times New Roman" panose="02020603050405020304" pitchFamily="18" charset="0"/>
              </a:rPr>
              <a:t>launchpad include holes that are hard to measure </a:t>
            </a:r>
          </a:p>
          <a:p>
            <a:pPr marL="0" indent="0">
              <a:buNone/>
            </a:pPr>
            <a:r>
              <a:rPr lang="en-US" sz="2000" dirty="0">
                <a:latin typeface="Times New Roman" panose="02020603050405020304" pitchFamily="18" charset="0"/>
                <a:cs typeface="Times New Roman" panose="02020603050405020304" pitchFamily="18" charset="0"/>
              </a:rPr>
              <a:t>using conventional measuring tools. Hence to </a:t>
            </a:r>
          </a:p>
          <a:p>
            <a:pPr marL="0" indent="0">
              <a:buNone/>
            </a:pPr>
            <a:r>
              <a:rPr lang="en-US" sz="2000" dirty="0">
                <a:latin typeface="Times New Roman" panose="02020603050405020304" pitchFamily="18" charset="0"/>
                <a:cs typeface="Times New Roman" panose="02020603050405020304" pitchFamily="18" charset="0"/>
              </a:rPr>
              <a:t>eliminate any intricate details the vernier calipers </a:t>
            </a:r>
          </a:p>
          <a:p>
            <a:pPr marL="0" indent="0">
              <a:buNone/>
            </a:pPr>
            <a:r>
              <a:rPr lang="en-US" sz="2000" dirty="0">
                <a:latin typeface="Times New Roman" panose="02020603050405020304" pitchFamily="18" charset="0"/>
                <a:cs typeface="Times New Roman" panose="02020603050405020304" pitchFamily="18" charset="0"/>
              </a:rPr>
              <a:t>is used. The usage of vernier calipers can be seen </a:t>
            </a:r>
          </a:p>
          <a:p>
            <a:pPr marL="0" indent="0">
              <a:buNone/>
            </a:pPr>
            <a:r>
              <a:rPr lang="en-US" sz="2000" dirty="0">
                <a:latin typeface="Times New Roman" panose="02020603050405020304" pitchFamily="18" charset="0"/>
                <a:cs typeface="Times New Roman" panose="02020603050405020304" pitchFamily="18" charset="0"/>
              </a:rPr>
              <a:t>in figure.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28DB69-F95B-4B08-9497-4171B794771B}"/>
              </a:ext>
            </a:extLst>
          </p:cNvPr>
          <p:cNvPicPr>
            <a:picLocks noChangeAspect="1" noChangeArrowheads="1"/>
          </p:cNvPicPr>
          <p:nvPr/>
        </p:nvPicPr>
        <p:blipFill>
          <a:blip r:embed="rId2" cstate="print"/>
          <a:srcRect/>
          <a:stretch>
            <a:fillRect/>
          </a:stretch>
        </p:blipFill>
        <p:spPr bwMode="auto">
          <a:xfrm>
            <a:off x="7922518" y="39554"/>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4CADE26B-E02D-434D-A20A-D1FF4066BA53}"/>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Picture 5">
            <a:extLst>
              <a:ext uri="{FF2B5EF4-FFF2-40B4-BE49-F238E27FC236}">
                <a16:creationId xmlns:a16="http://schemas.microsoft.com/office/drawing/2014/main" id="{C3765597-2796-4BC4-BD3E-5287C9A728AC}"/>
              </a:ext>
            </a:extLst>
          </p:cNvPr>
          <p:cNvPicPr>
            <a:picLocks noChangeAspect="1"/>
          </p:cNvPicPr>
          <p:nvPr/>
        </p:nvPicPr>
        <p:blipFill>
          <a:blip r:embed="rId4"/>
          <a:stretch>
            <a:fillRect/>
          </a:stretch>
        </p:blipFill>
        <p:spPr>
          <a:xfrm>
            <a:off x="5868144" y="1988840"/>
            <a:ext cx="3025839" cy="3085373"/>
          </a:xfrm>
          <a:prstGeom prst="rect">
            <a:avLst/>
          </a:prstGeom>
        </p:spPr>
      </p:pic>
    </p:spTree>
    <p:extLst>
      <p:ext uri="{BB962C8B-B14F-4D97-AF65-F5344CB8AC3E}">
        <p14:creationId xmlns:p14="http://schemas.microsoft.com/office/powerpoint/2010/main" val="2015206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1856-29C5-4EFD-9787-34479F22C34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C300917-E137-4743-A336-705370077060}"/>
              </a:ext>
            </a:extLst>
          </p:cNvPr>
          <p:cNvSpPr>
            <a:spLocks noGrp="1"/>
          </p:cNvSpPr>
          <p:nvPr>
            <p:ph idx="1"/>
          </p:nvPr>
        </p:nvSpPr>
        <p:spPr/>
        <p:txBody>
          <a:bodyPr>
            <a:normAutofit/>
          </a:bodyPr>
          <a:lstStyle/>
          <a:p>
            <a:pPr marL="0" indent="0">
              <a:buNone/>
            </a:pPr>
            <a:r>
              <a:rPr lang="en-US" sz="2600" dirty="0">
                <a:latin typeface="Times New Roman" panose="02020603050405020304" pitchFamily="18" charset="0"/>
                <a:cs typeface="Times New Roman" panose="02020603050405020304" pitchFamily="18" charset="0"/>
              </a:rPr>
              <a:t>2. </a:t>
            </a:r>
            <a:r>
              <a:rPr lang="en-US" sz="2600" u="sng" dirty="0">
                <a:latin typeface="Times New Roman" panose="02020603050405020304" pitchFamily="18" charset="0"/>
                <a:cs typeface="Times New Roman" panose="02020603050405020304" pitchFamily="18" charset="0"/>
              </a:rPr>
              <a:t>Measuring scale</a:t>
            </a:r>
            <a:r>
              <a:rPr lang="en-IN" sz="2600" u="sng"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most conventional yet highly effective device </a:t>
            </a:r>
          </a:p>
          <a:p>
            <a:pPr marL="0" indent="0">
              <a:buNone/>
            </a:pPr>
            <a:r>
              <a:rPr lang="en-US" sz="2200" dirty="0">
                <a:latin typeface="Times New Roman" panose="02020603050405020304" pitchFamily="18" charset="0"/>
                <a:cs typeface="Times New Roman" panose="02020603050405020304" pitchFamily="18" charset="0"/>
              </a:rPr>
              <a:t>for measurement is the measuring scale. When the </a:t>
            </a:r>
          </a:p>
          <a:p>
            <a:pPr marL="0" indent="0">
              <a:buNone/>
            </a:pPr>
            <a:r>
              <a:rPr lang="en-US" sz="2200" dirty="0">
                <a:latin typeface="Times New Roman" panose="02020603050405020304" pitchFamily="18" charset="0"/>
                <a:cs typeface="Times New Roman" panose="02020603050405020304" pitchFamily="18" charset="0"/>
              </a:rPr>
              <a:t>measuring component is linear and easy to measure </a:t>
            </a:r>
          </a:p>
          <a:p>
            <a:pPr marL="0" indent="0">
              <a:buNone/>
            </a:pPr>
            <a:r>
              <a:rPr lang="en-US" sz="2200" dirty="0">
                <a:latin typeface="Times New Roman" panose="02020603050405020304" pitchFamily="18" charset="0"/>
                <a:cs typeface="Times New Roman" panose="02020603050405020304" pitchFamily="18" charset="0"/>
              </a:rPr>
              <a:t>the measuring scale is used.</a:t>
            </a:r>
          </a:p>
          <a:p>
            <a:pPr marL="0" indent="0">
              <a:buNone/>
            </a:pPr>
            <a:r>
              <a:rPr lang="en-US" sz="2200" dirty="0">
                <a:latin typeface="Times New Roman" panose="02020603050405020304" pitchFamily="18" charset="0"/>
                <a:cs typeface="Times New Roman" panose="02020603050405020304" pitchFamily="18" charset="0"/>
              </a:rPr>
              <a:t>Almost all the components of the product had the </a:t>
            </a:r>
          </a:p>
          <a:p>
            <a:pPr marL="0" indent="0">
              <a:buNone/>
            </a:pPr>
            <a:r>
              <a:rPr lang="en-US" sz="2200" dirty="0">
                <a:latin typeface="Times New Roman" panose="02020603050405020304" pitchFamily="18" charset="0"/>
                <a:cs typeface="Times New Roman" panose="02020603050405020304" pitchFamily="18" charset="0"/>
              </a:rPr>
              <a:t>usage of measuring scale.</a:t>
            </a:r>
          </a:p>
          <a:p>
            <a:pPr marL="0" indent="0">
              <a:buNone/>
            </a:pPr>
            <a:endParaRPr lang="en-IN" dirty="0"/>
          </a:p>
        </p:txBody>
      </p:sp>
      <p:pic>
        <p:nvPicPr>
          <p:cNvPr id="4" name="Picture 3">
            <a:extLst>
              <a:ext uri="{FF2B5EF4-FFF2-40B4-BE49-F238E27FC236}">
                <a16:creationId xmlns:a16="http://schemas.microsoft.com/office/drawing/2014/main" id="{45FEAB0B-9E21-4454-90FA-85F997C16DFA}"/>
              </a:ext>
            </a:extLst>
          </p:cNvPr>
          <p:cNvPicPr>
            <a:picLocks noChangeAspect="1" noChangeArrowheads="1"/>
          </p:cNvPicPr>
          <p:nvPr/>
        </p:nvPicPr>
        <p:blipFill>
          <a:blip r:embed="rId2" cstate="print"/>
          <a:srcRect/>
          <a:stretch>
            <a:fillRect/>
          </a:stretch>
        </p:blipFill>
        <p:spPr bwMode="auto">
          <a:xfrm>
            <a:off x="7922518" y="39554"/>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2ADAFEC8-5873-4B25-BD21-2CBB2A4CB494}"/>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Picture 5">
            <a:extLst>
              <a:ext uri="{FF2B5EF4-FFF2-40B4-BE49-F238E27FC236}">
                <a16:creationId xmlns:a16="http://schemas.microsoft.com/office/drawing/2014/main" id="{1E72215E-A0AB-47D0-8D90-20CABAD6E8FE}"/>
              </a:ext>
            </a:extLst>
          </p:cNvPr>
          <p:cNvPicPr>
            <a:picLocks noChangeAspect="1"/>
          </p:cNvPicPr>
          <p:nvPr/>
        </p:nvPicPr>
        <p:blipFill>
          <a:blip r:embed="rId4"/>
          <a:stretch>
            <a:fillRect/>
          </a:stretch>
        </p:blipFill>
        <p:spPr>
          <a:xfrm>
            <a:off x="6444208" y="1771711"/>
            <a:ext cx="2485933" cy="3314577"/>
          </a:xfrm>
          <a:prstGeom prst="rect">
            <a:avLst/>
          </a:prstGeom>
        </p:spPr>
      </p:pic>
    </p:spTree>
    <p:extLst>
      <p:ext uri="{BB962C8B-B14F-4D97-AF65-F5344CB8AC3E}">
        <p14:creationId xmlns:p14="http://schemas.microsoft.com/office/powerpoint/2010/main" val="225757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B1A0-FB89-4007-AE89-7CB6A7E75C1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CAD39BB-D9A0-4DDB-AA7B-FEDA4C1FCACF}"/>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3. </a:t>
            </a:r>
            <a:r>
              <a:rPr lang="en-US" sz="2400" u="sng" dirty="0">
                <a:latin typeface="Times New Roman" panose="02020603050405020304" pitchFamily="18" charset="0"/>
                <a:cs typeface="Times New Roman" panose="02020603050405020304" pitchFamily="18" charset="0"/>
              </a:rPr>
              <a:t>Protractor.</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protractor tool helps us measure an angle in </a:t>
            </a:r>
          </a:p>
          <a:p>
            <a:pPr marL="0" indent="0">
              <a:buNone/>
            </a:pPr>
            <a:r>
              <a:rPr lang="en-US" sz="2000" dirty="0">
                <a:latin typeface="Times New Roman" panose="02020603050405020304" pitchFamily="18" charset="0"/>
                <a:cs typeface="Times New Roman" panose="02020603050405020304" pitchFamily="18" charset="0"/>
              </a:rPr>
              <a:t>degrees. Few of the component designs were at </a:t>
            </a:r>
          </a:p>
          <a:p>
            <a:pPr marL="0" indent="0">
              <a:buNone/>
            </a:pPr>
            <a:r>
              <a:rPr lang="en-US" sz="2000" dirty="0">
                <a:latin typeface="Times New Roman" panose="02020603050405020304" pitchFamily="18" charset="0"/>
                <a:cs typeface="Times New Roman" panose="02020603050405020304" pitchFamily="18" charset="0"/>
              </a:rPr>
              <a:t>an angle such as missile’s toe and front end, </a:t>
            </a:r>
          </a:p>
          <a:p>
            <a:pPr marL="0" indent="0">
              <a:buNone/>
            </a:pPr>
            <a:r>
              <a:rPr lang="en-US" sz="2000" dirty="0">
                <a:latin typeface="Times New Roman" panose="02020603050405020304" pitchFamily="18" charset="0"/>
                <a:cs typeface="Times New Roman" panose="02020603050405020304" pitchFamily="18" charset="0"/>
              </a:rPr>
              <a:t>chassis’ backend, etc. To measure such design </a:t>
            </a:r>
          </a:p>
          <a:p>
            <a:pPr marL="0" indent="0">
              <a:buNone/>
            </a:pPr>
            <a:r>
              <a:rPr lang="en-US" sz="2000" dirty="0">
                <a:latin typeface="Times New Roman" panose="02020603050405020304" pitchFamily="18" charset="0"/>
                <a:cs typeface="Times New Roman" panose="02020603050405020304" pitchFamily="18" charset="0"/>
              </a:rPr>
              <a:t>complications protractor has been used. </a:t>
            </a:r>
          </a:p>
          <a:p>
            <a:pPr marL="0" indent="0">
              <a:buNone/>
            </a:pPr>
            <a:r>
              <a:rPr lang="en-US" sz="2000" dirty="0">
                <a:latin typeface="Times New Roman" panose="02020603050405020304" pitchFamily="18" charset="0"/>
                <a:cs typeface="Times New Roman" panose="02020603050405020304" pitchFamily="18" charset="0"/>
              </a:rPr>
              <a:t>The usage of the protractor can be seen in </a:t>
            </a:r>
          </a:p>
          <a:p>
            <a:pPr marL="0" indent="0">
              <a:buNone/>
            </a:pPr>
            <a:r>
              <a:rPr lang="en-US" sz="2000" dirty="0">
                <a:latin typeface="Times New Roman" panose="02020603050405020304" pitchFamily="18" charset="0"/>
                <a:cs typeface="Times New Roman" panose="02020603050405020304" pitchFamily="18" charset="0"/>
              </a:rPr>
              <a:t>figure. </a:t>
            </a:r>
          </a:p>
          <a:p>
            <a:pPr marL="0" indent="0">
              <a:buNone/>
            </a:pPr>
            <a:endParaRPr lang="en-IN" dirty="0"/>
          </a:p>
        </p:txBody>
      </p:sp>
      <p:pic>
        <p:nvPicPr>
          <p:cNvPr id="4" name="Picture 3">
            <a:extLst>
              <a:ext uri="{FF2B5EF4-FFF2-40B4-BE49-F238E27FC236}">
                <a16:creationId xmlns:a16="http://schemas.microsoft.com/office/drawing/2014/main" id="{C7D68CCA-4A68-4014-A16B-570811538C53}"/>
              </a:ext>
            </a:extLst>
          </p:cNvPr>
          <p:cNvPicPr>
            <a:picLocks noChangeAspect="1" noChangeArrowheads="1"/>
          </p:cNvPicPr>
          <p:nvPr/>
        </p:nvPicPr>
        <p:blipFill>
          <a:blip r:embed="rId2" cstate="print"/>
          <a:srcRect/>
          <a:stretch>
            <a:fillRect/>
          </a:stretch>
        </p:blipFill>
        <p:spPr bwMode="auto">
          <a:xfrm>
            <a:off x="7922518" y="39554"/>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589FD05C-B48D-4115-946B-E2B57FCC52DE}"/>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6" name="Picture 4">
            <a:extLst>
              <a:ext uri="{FF2B5EF4-FFF2-40B4-BE49-F238E27FC236}">
                <a16:creationId xmlns:a16="http://schemas.microsoft.com/office/drawing/2014/main" id="{A151C7B7-9BBC-46AC-A8D9-281A20387406}"/>
              </a:ext>
            </a:extLst>
          </p:cNvPr>
          <p:cNvPicPr>
            <a:picLocks noChangeAspect="1"/>
          </p:cNvPicPr>
          <p:nvPr/>
        </p:nvPicPr>
        <p:blipFill>
          <a:blip r:embed="rId4"/>
          <a:stretch>
            <a:fillRect/>
          </a:stretch>
        </p:blipFill>
        <p:spPr>
          <a:xfrm>
            <a:off x="5508104" y="2570105"/>
            <a:ext cx="3538128" cy="2586151"/>
          </a:xfrm>
          <a:prstGeom prst="rect">
            <a:avLst/>
          </a:prstGeom>
        </p:spPr>
      </p:pic>
    </p:spTree>
    <p:extLst>
      <p:ext uri="{BB962C8B-B14F-4D97-AF65-F5344CB8AC3E}">
        <p14:creationId xmlns:p14="http://schemas.microsoft.com/office/powerpoint/2010/main" val="275758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42F8-EA1C-4C5A-8AA8-3E3148F400D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99B0021-23BC-4083-8CB9-A15A5E76B0CA}"/>
              </a:ext>
            </a:extLst>
          </p:cNvPr>
          <p:cNvSpPr>
            <a:spLocks noGrp="1"/>
          </p:cNvSpPr>
          <p:nvPr>
            <p:ph idx="1"/>
          </p:nvPr>
        </p:nvSpPr>
        <p:spPr>
          <a:xfrm>
            <a:off x="457200" y="1307020"/>
            <a:ext cx="8229600" cy="527634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a:t>
            </a:r>
            <a:r>
              <a:rPr lang="en-US" sz="2400" u="sng" dirty="0">
                <a:latin typeface="Times New Roman" panose="02020603050405020304" pitchFamily="18" charset="0"/>
                <a:cs typeface="Times New Roman" panose="02020603050405020304" pitchFamily="18" charset="0"/>
              </a:rPr>
              <a:t>Thread</a:t>
            </a: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As far as the measuring is concerned, the thread is </a:t>
            </a:r>
          </a:p>
          <a:p>
            <a:pPr marL="0" indent="0">
              <a:buNone/>
            </a:pPr>
            <a:r>
              <a:rPr lang="en-US" sz="2000" dirty="0">
                <a:latin typeface="Times New Roman" panose="02020603050405020304" pitchFamily="18" charset="0"/>
                <a:cs typeface="Times New Roman" panose="02020603050405020304" pitchFamily="18" charset="0"/>
              </a:rPr>
              <a:t>not used vividly. The usage of the thread seems </a:t>
            </a:r>
          </a:p>
          <a:p>
            <a:pPr marL="0" indent="0">
              <a:buNone/>
            </a:pPr>
            <a:r>
              <a:rPr lang="en-US" sz="2000" dirty="0">
                <a:latin typeface="Times New Roman" panose="02020603050405020304" pitchFamily="18" charset="0"/>
                <a:cs typeface="Times New Roman" panose="02020603050405020304" pitchFamily="18" charset="0"/>
              </a:rPr>
              <a:t>uncanny yet very effective. When one cannot </a:t>
            </a:r>
          </a:p>
          <a:p>
            <a:pPr marL="0" indent="0">
              <a:buNone/>
            </a:pPr>
            <a:r>
              <a:rPr lang="en-US" sz="2000" dirty="0">
                <a:latin typeface="Times New Roman" panose="02020603050405020304" pitchFamily="18" charset="0"/>
                <a:cs typeface="Times New Roman" panose="02020603050405020304" pitchFamily="18" charset="0"/>
              </a:rPr>
              <a:t>measure the diameter of circles or holes in the </a:t>
            </a:r>
          </a:p>
          <a:p>
            <a:pPr marL="0" indent="0">
              <a:buNone/>
            </a:pPr>
            <a:r>
              <a:rPr lang="en-US" sz="2000" dirty="0">
                <a:latin typeface="Times New Roman" panose="02020603050405020304" pitchFamily="18" charset="0"/>
                <a:cs typeface="Times New Roman" panose="02020603050405020304" pitchFamily="18" charset="0"/>
              </a:rPr>
              <a:t>vicinity of the vernier calipers, the thread is used. </a:t>
            </a:r>
          </a:p>
          <a:p>
            <a:pPr marL="0" indent="0">
              <a:buNone/>
            </a:pPr>
            <a:r>
              <a:rPr lang="en-US" sz="2000" dirty="0">
                <a:latin typeface="Times New Roman" panose="02020603050405020304" pitchFamily="18" charset="0"/>
                <a:cs typeface="Times New Roman" panose="02020603050405020304" pitchFamily="18" charset="0"/>
              </a:rPr>
              <a:t>Thread gives the perimeter of the circle. By using </a:t>
            </a:r>
          </a:p>
          <a:p>
            <a:pPr marL="0" indent="0">
              <a:buNone/>
            </a:pPr>
            <a:r>
              <a:rPr lang="en-US" sz="2000" dirty="0">
                <a:latin typeface="Times New Roman" panose="02020603050405020304" pitchFamily="18" charset="0"/>
                <a:cs typeface="Times New Roman" panose="02020603050405020304" pitchFamily="18" charset="0"/>
              </a:rPr>
              <a:t>the formula, perimeter of the circle = 2</a:t>
            </a:r>
            <a:r>
              <a:rPr lang="el-GR" sz="2000" dirty="0">
                <a:latin typeface="Times New Roman" panose="02020603050405020304" pitchFamily="18" charset="0"/>
                <a:cs typeface="Times New Roman" panose="02020603050405020304" pitchFamily="18" charset="0"/>
              </a:rPr>
              <a:t>π</a:t>
            </a:r>
            <a:r>
              <a:rPr lang="en-US" sz="2000" dirty="0">
                <a:latin typeface="Times New Roman" panose="02020603050405020304" pitchFamily="18" charset="0"/>
                <a:cs typeface="Times New Roman" panose="02020603050405020304" pitchFamily="18" charset="0"/>
              </a:rPr>
              <a:t>r one can </a:t>
            </a:r>
          </a:p>
          <a:p>
            <a:pPr marL="0" indent="0">
              <a:buNone/>
            </a:pPr>
            <a:r>
              <a:rPr lang="en-US" sz="2000" dirty="0">
                <a:latin typeface="Times New Roman" panose="02020603050405020304" pitchFamily="18" charset="0"/>
                <a:cs typeface="Times New Roman" panose="02020603050405020304" pitchFamily="18" charset="0"/>
              </a:rPr>
              <a:t>easily find the radius of the circle. The usage of </a:t>
            </a:r>
          </a:p>
          <a:p>
            <a:pPr marL="0" indent="0">
              <a:buNone/>
            </a:pPr>
            <a:r>
              <a:rPr lang="en-US" sz="2000" dirty="0">
                <a:latin typeface="Times New Roman" panose="02020603050405020304" pitchFamily="18" charset="0"/>
                <a:cs typeface="Times New Roman" panose="02020603050405020304" pitchFamily="18" charset="0"/>
              </a:rPr>
              <a:t>thread in finding the perimeter of the missile can be </a:t>
            </a:r>
          </a:p>
          <a:p>
            <a:pPr marL="0" indent="0">
              <a:buNone/>
            </a:pPr>
            <a:r>
              <a:rPr lang="en-US" sz="2000" dirty="0">
                <a:latin typeface="Times New Roman" panose="02020603050405020304" pitchFamily="18" charset="0"/>
                <a:cs typeface="Times New Roman" panose="02020603050405020304" pitchFamily="18" charset="0"/>
              </a:rPr>
              <a:t>seen in figure</a:t>
            </a:r>
          </a:p>
          <a:p>
            <a:pPr marL="0" indent="0">
              <a:buNone/>
            </a:pPr>
            <a:endParaRPr lang="en-IN" dirty="0"/>
          </a:p>
        </p:txBody>
      </p:sp>
      <p:pic>
        <p:nvPicPr>
          <p:cNvPr id="4" name="Picture 3">
            <a:extLst>
              <a:ext uri="{FF2B5EF4-FFF2-40B4-BE49-F238E27FC236}">
                <a16:creationId xmlns:a16="http://schemas.microsoft.com/office/drawing/2014/main" id="{50720134-13F7-4500-A70F-F33900D74B0D}"/>
              </a:ext>
            </a:extLst>
          </p:cNvPr>
          <p:cNvPicPr>
            <a:picLocks noChangeAspect="1" noChangeArrowheads="1"/>
          </p:cNvPicPr>
          <p:nvPr/>
        </p:nvPicPr>
        <p:blipFill>
          <a:blip r:embed="rId2" cstate="print"/>
          <a:srcRect/>
          <a:stretch>
            <a:fillRect/>
          </a:stretch>
        </p:blipFill>
        <p:spPr bwMode="auto">
          <a:xfrm>
            <a:off x="7922518" y="38949"/>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58FC5771-4D64-4688-85DF-907A9B47D506}"/>
              </a:ext>
            </a:extLst>
          </p:cNvPr>
          <p:cNvPicPr>
            <a:picLocks noChangeAspect="1" noChangeArrowheads="1"/>
          </p:cNvPicPr>
          <p:nvPr/>
        </p:nvPicPr>
        <p:blipFill>
          <a:blip r:embed="rId3" cstate="print"/>
          <a:srcRect/>
          <a:stretch>
            <a:fillRect/>
          </a:stretch>
        </p:blipFill>
        <p:spPr bwMode="auto">
          <a:xfrm>
            <a:off x="0" y="-16021"/>
            <a:ext cx="2581275" cy="1071935"/>
          </a:xfrm>
          <a:prstGeom prst="rect">
            <a:avLst/>
          </a:prstGeom>
          <a:noFill/>
          <a:ln w="9525">
            <a:noFill/>
            <a:miter lim="800000"/>
            <a:headEnd/>
            <a:tailEnd/>
          </a:ln>
        </p:spPr>
      </p:pic>
      <p:pic>
        <p:nvPicPr>
          <p:cNvPr id="6" name="Picture 4">
            <a:extLst>
              <a:ext uri="{FF2B5EF4-FFF2-40B4-BE49-F238E27FC236}">
                <a16:creationId xmlns:a16="http://schemas.microsoft.com/office/drawing/2014/main" id="{0BA70862-4966-437F-AFE9-28CDF91E869B}"/>
              </a:ext>
            </a:extLst>
          </p:cNvPr>
          <p:cNvPicPr>
            <a:picLocks noChangeAspect="1"/>
          </p:cNvPicPr>
          <p:nvPr/>
        </p:nvPicPr>
        <p:blipFill>
          <a:blip r:embed="rId4"/>
          <a:stretch>
            <a:fillRect/>
          </a:stretch>
        </p:blipFill>
        <p:spPr>
          <a:xfrm rot="5400000">
            <a:off x="4965837" y="2600740"/>
            <a:ext cx="4750405" cy="2681381"/>
          </a:xfrm>
          <a:prstGeom prst="rect">
            <a:avLst/>
          </a:prstGeom>
        </p:spPr>
      </p:pic>
    </p:spTree>
    <p:extLst>
      <p:ext uri="{BB962C8B-B14F-4D97-AF65-F5344CB8AC3E}">
        <p14:creationId xmlns:p14="http://schemas.microsoft.com/office/powerpoint/2010/main" val="229643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816-0498-4153-BE4B-9F5AEA6D5BDE}"/>
              </a:ext>
            </a:extLst>
          </p:cNvPr>
          <p:cNvSpPr>
            <a:spLocks noGrp="1"/>
          </p:cNvSpPr>
          <p:nvPr>
            <p:ph type="title"/>
          </p:nvPr>
        </p:nvSpPr>
        <p:spPr>
          <a:xfrm>
            <a:off x="457200" y="208309"/>
            <a:ext cx="8229600" cy="1143000"/>
          </a:xfrm>
        </p:spPr>
        <p:txBody>
          <a:bodyPr>
            <a:noAutofit/>
          </a:bodyPr>
          <a:lstStyle/>
          <a:p>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Component modelling</a:t>
            </a:r>
            <a:br>
              <a:rPr lang="en-US" sz="32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A005B0-9452-474B-94FC-C905FEC3172F}"/>
              </a:ext>
            </a:extLst>
          </p:cNvPr>
          <p:cNvSpPr>
            <a:spLocks noGrp="1"/>
          </p:cNvSpPr>
          <p:nvPr>
            <p:ph idx="1"/>
          </p:nvPr>
        </p:nvSpPr>
        <p:spPr>
          <a:xfrm>
            <a:off x="323528" y="980728"/>
            <a:ext cx="8229600" cy="4525963"/>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1. </a:t>
            </a:r>
            <a:r>
              <a:rPr lang="en-IN" sz="2400" u="sng" dirty="0">
                <a:latin typeface="Times New Roman" panose="02020603050405020304" pitchFamily="18" charset="0"/>
                <a:cs typeface="Times New Roman" panose="02020603050405020304" pitchFamily="18" charset="0"/>
              </a:rPr>
              <a:t>CHASIS</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490349-4BB3-4131-9771-8294C5F8DA48}"/>
              </a:ext>
            </a:extLst>
          </p:cNvPr>
          <p:cNvPicPr>
            <a:picLocks noChangeAspect="1" noChangeArrowheads="1"/>
          </p:cNvPicPr>
          <p:nvPr/>
        </p:nvPicPr>
        <p:blipFill>
          <a:blip r:embed="rId2" cstate="print"/>
          <a:srcRect/>
          <a:stretch>
            <a:fillRect/>
          </a:stretch>
        </p:blipFill>
        <p:spPr bwMode="auto">
          <a:xfrm>
            <a:off x="7922518" y="50091"/>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AC23D9C7-C399-415F-B5E9-8E19B8B551CB}"/>
              </a:ext>
            </a:extLst>
          </p:cNvPr>
          <p:cNvPicPr>
            <a:picLocks noChangeAspect="1" noChangeArrowheads="1"/>
          </p:cNvPicPr>
          <p:nvPr/>
        </p:nvPicPr>
        <p:blipFill>
          <a:blip r:embed="rId3" cstate="print"/>
          <a:srcRect/>
          <a:stretch>
            <a:fillRect/>
          </a:stretch>
        </p:blipFill>
        <p:spPr bwMode="auto">
          <a:xfrm>
            <a:off x="0" y="0"/>
            <a:ext cx="2581275" cy="1071935"/>
          </a:xfrm>
          <a:prstGeom prst="rect">
            <a:avLst/>
          </a:prstGeom>
          <a:noFill/>
          <a:ln w="9525">
            <a:noFill/>
            <a:miter lim="800000"/>
            <a:headEnd/>
            <a:tailEnd/>
          </a:ln>
        </p:spPr>
      </p:pic>
      <p:pic>
        <p:nvPicPr>
          <p:cNvPr id="8" name="Content Placeholder 6">
            <a:extLst>
              <a:ext uri="{FF2B5EF4-FFF2-40B4-BE49-F238E27FC236}">
                <a16:creationId xmlns:a16="http://schemas.microsoft.com/office/drawing/2014/main" id="{57EA1660-E507-4ED9-8E53-CB78C91E0D49}"/>
              </a:ext>
            </a:extLst>
          </p:cNvPr>
          <p:cNvPicPr>
            <a:picLocks noChangeAspect="1"/>
          </p:cNvPicPr>
          <p:nvPr/>
        </p:nvPicPr>
        <p:blipFill>
          <a:blip r:embed="rId4"/>
          <a:stretch>
            <a:fillRect/>
          </a:stretch>
        </p:blipFill>
        <p:spPr>
          <a:xfrm>
            <a:off x="221703" y="2514600"/>
            <a:ext cx="4350298" cy="2844709"/>
          </a:xfrm>
          <a:prstGeom prst="rect">
            <a:avLst/>
          </a:prstGeom>
        </p:spPr>
      </p:pic>
      <p:pic>
        <p:nvPicPr>
          <p:cNvPr id="9" name="Content Placeholder 12">
            <a:extLst>
              <a:ext uri="{FF2B5EF4-FFF2-40B4-BE49-F238E27FC236}">
                <a16:creationId xmlns:a16="http://schemas.microsoft.com/office/drawing/2014/main" id="{B1F33167-E6D8-4D15-AED1-3C3A42E9BFAC}"/>
              </a:ext>
            </a:extLst>
          </p:cNvPr>
          <p:cNvPicPr>
            <a:picLocks noChangeAspect="1"/>
          </p:cNvPicPr>
          <p:nvPr/>
        </p:nvPicPr>
        <p:blipFill>
          <a:blip r:embed="rId5"/>
          <a:stretch>
            <a:fillRect/>
          </a:stretch>
        </p:blipFill>
        <p:spPr>
          <a:xfrm>
            <a:off x="5139806" y="2514599"/>
            <a:ext cx="3807238" cy="2844709"/>
          </a:xfrm>
          <a:prstGeom prst="rect">
            <a:avLst/>
          </a:prstGeom>
        </p:spPr>
      </p:pic>
    </p:spTree>
    <p:extLst>
      <p:ext uri="{BB962C8B-B14F-4D97-AF65-F5344CB8AC3E}">
        <p14:creationId xmlns:p14="http://schemas.microsoft.com/office/powerpoint/2010/main" val="254936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E97C-8368-46DF-BF42-B20D22052D0F}"/>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2D DRAWINGS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0402DA-B239-4F30-9191-3DF5EB479BD2}"/>
              </a:ext>
            </a:extLst>
          </p:cNvPr>
          <p:cNvSpPr>
            <a:spLocks noGrp="1"/>
          </p:cNvSpPr>
          <p:nvPr>
            <p:ph idx="1"/>
          </p:nvPr>
        </p:nvSpPr>
        <p:spPr>
          <a:xfrm>
            <a:off x="457200" y="1628800"/>
            <a:ext cx="8229600" cy="4525963"/>
          </a:xfrm>
        </p:spPr>
        <p:txBody>
          <a:bodyPr>
            <a:normAutofit/>
          </a:bodyPr>
          <a:lstStyle/>
          <a:p>
            <a:pPr marL="0" indent="0">
              <a:buNone/>
            </a:pP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59984E-4B9B-4D0D-82E4-A8137491E88B}"/>
              </a:ext>
            </a:extLst>
          </p:cNvPr>
          <p:cNvPicPr>
            <a:picLocks noChangeAspect="1" noChangeArrowheads="1"/>
          </p:cNvPicPr>
          <p:nvPr/>
        </p:nvPicPr>
        <p:blipFill>
          <a:blip r:embed="rId2" cstate="print"/>
          <a:srcRect/>
          <a:stretch>
            <a:fillRect/>
          </a:stretch>
        </p:blipFill>
        <p:spPr bwMode="auto">
          <a:xfrm>
            <a:off x="7919880" y="50091"/>
            <a:ext cx="1221482" cy="1088856"/>
          </a:xfrm>
          <a:prstGeom prst="rect">
            <a:avLst/>
          </a:prstGeom>
          <a:noFill/>
          <a:ln w="9525">
            <a:noFill/>
            <a:miter lim="800000"/>
            <a:headEnd/>
            <a:tailEnd/>
          </a:ln>
        </p:spPr>
      </p:pic>
      <p:pic>
        <p:nvPicPr>
          <p:cNvPr id="5" name="Picture 2">
            <a:extLst>
              <a:ext uri="{FF2B5EF4-FFF2-40B4-BE49-F238E27FC236}">
                <a16:creationId xmlns:a16="http://schemas.microsoft.com/office/drawing/2014/main" id="{3BB82C16-9C6C-48EA-BBF3-79369633BEE5}"/>
              </a:ext>
            </a:extLst>
          </p:cNvPr>
          <p:cNvPicPr>
            <a:picLocks noChangeAspect="1" noChangeArrowheads="1"/>
          </p:cNvPicPr>
          <p:nvPr/>
        </p:nvPicPr>
        <p:blipFill>
          <a:blip r:embed="rId3" cstate="print"/>
          <a:srcRect/>
          <a:stretch>
            <a:fillRect/>
          </a:stretch>
        </p:blipFill>
        <p:spPr bwMode="auto">
          <a:xfrm>
            <a:off x="-2638" y="0"/>
            <a:ext cx="2581275" cy="1071935"/>
          </a:xfrm>
          <a:prstGeom prst="rect">
            <a:avLst/>
          </a:prstGeom>
          <a:noFill/>
          <a:ln w="9525">
            <a:noFill/>
            <a:miter lim="800000"/>
            <a:headEnd/>
            <a:tailEnd/>
          </a:ln>
        </p:spPr>
      </p:pic>
      <p:pic>
        <p:nvPicPr>
          <p:cNvPr id="6" name="Content Placeholder 4">
            <a:extLst>
              <a:ext uri="{FF2B5EF4-FFF2-40B4-BE49-F238E27FC236}">
                <a16:creationId xmlns:a16="http://schemas.microsoft.com/office/drawing/2014/main" id="{0DEA0A8E-6034-4CA1-AF45-62B210799A54}"/>
              </a:ext>
            </a:extLst>
          </p:cNvPr>
          <p:cNvPicPr>
            <a:picLocks noChangeAspect="1"/>
          </p:cNvPicPr>
          <p:nvPr/>
        </p:nvPicPr>
        <p:blipFill>
          <a:blip r:embed="rId4"/>
          <a:stretch>
            <a:fillRect/>
          </a:stretch>
        </p:blipFill>
        <p:spPr>
          <a:xfrm>
            <a:off x="-2638" y="2184483"/>
            <a:ext cx="4869121" cy="3449638"/>
          </a:xfrm>
          <a:prstGeom prst="rect">
            <a:avLst/>
          </a:prstGeom>
        </p:spPr>
      </p:pic>
      <p:pic>
        <p:nvPicPr>
          <p:cNvPr id="7" name="Picture 6">
            <a:extLst>
              <a:ext uri="{FF2B5EF4-FFF2-40B4-BE49-F238E27FC236}">
                <a16:creationId xmlns:a16="http://schemas.microsoft.com/office/drawing/2014/main" id="{29CBEEA4-D932-4084-B409-C4EFF8672181}"/>
              </a:ext>
            </a:extLst>
          </p:cNvPr>
          <p:cNvPicPr>
            <a:picLocks noChangeAspect="1"/>
          </p:cNvPicPr>
          <p:nvPr/>
        </p:nvPicPr>
        <p:blipFill>
          <a:blip r:embed="rId5"/>
          <a:stretch>
            <a:fillRect/>
          </a:stretch>
        </p:blipFill>
        <p:spPr>
          <a:xfrm>
            <a:off x="5004049" y="2184483"/>
            <a:ext cx="4137314" cy="3449639"/>
          </a:xfrm>
          <a:prstGeom prst="rect">
            <a:avLst/>
          </a:prstGeom>
        </p:spPr>
      </p:pic>
      <p:pic>
        <p:nvPicPr>
          <p:cNvPr id="8" name="Picture 7">
            <a:extLst>
              <a:ext uri="{FF2B5EF4-FFF2-40B4-BE49-F238E27FC236}">
                <a16:creationId xmlns:a16="http://schemas.microsoft.com/office/drawing/2014/main" id="{EF8DF74F-D417-4AB1-A93F-78B28C56BA67}"/>
              </a:ext>
            </a:extLst>
          </p:cNvPr>
          <p:cNvPicPr>
            <a:picLocks noChangeAspect="1" noChangeArrowheads="1"/>
          </p:cNvPicPr>
          <p:nvPr/>
        </p:nvPicPr>
        <p:blipFill>
          <a:blip r:embed="rId2" cstate="print"/>
          <a:srcRect/>
          <a:stretch>
            <a:fillRect/>
          </a:stretch>
        </p:blipFill>
        <p:spPr bwMode="auto">
          <a:xfrm>
            <a:off x="7919881" y="97345"/>
            <a:ext cx="1221482" cy="1088856"/>
          </a:xfrm>
          <a:prstGeom prst="rect">
            <a:avLst/>
          </a:prstGeom>
          <a:noFill/>
          <a:ln w="9525">
            <a:noFill/>
            <a:miter lim="800000"/>
            <a:headEnd/>
            <a:tailEnd/>
          </a:ln>
        </p:spPr>
      </p:pic>
      <p:pic>
        <p:nvPicPr>
          <p:cNvPr id="9" name="Picture 2">
            <a:extLst>
              <a:ext uri="{FF2B5EF4-FFF2-40B4-BE49-F238E27FC236}">
                <a16:creationId xmlns:a16="http://schemas.microsoft.com/office/drawing/2014/main" id="{C69AB506-FCE1-4EA2-ACE7-DBFD40199188}"/>
              </a:ext>
            </a:extLst>
          </p:cNvPr>
          <p:cNvPicPr>
            <a:picLocks noChangeAspect="1" noChangeArrowheads="1"/>
          </p:cNvPicPr>
          <p:nvPr/>
        </p:nvPicPr>
        <p:blipFill>
          <a:blip r:embed="rId3" cstate="print"/>
          <a:srcRect/>
          <a:stretch>
            <a:fillRect/>
          </a:stretch>
        </p:blipFill>
        <p:spPr bwMode="auto">
          <a:xfrm>
            <a:off x="-2637" y="47254"/>
            <a:ext cx="2581275" cy="1071935"/>
          </a:xfrm>
          <a:prstGeom prst="rect">
            <a:avLst/>
          </a:prstGeom>
          <a:noFill/>
          <a:ln w="9525">
            <a:noFill/>
            <a:miter lim="800000"/>
            <a:headEnd/>
            <a:tailEnd/>
          </a:ln>
        </p:spPr>
      </p:pic>
    </p:spTree>
    <p:extLst>
      <p:ext uri="{BB962C8B-B14F-4D97-AF65-F5344CB8AC3E}">
        <p14:creationId xmlns:p14="http://schemas.microsoft.com/office/powerpoint/2010/main" val="3299957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440</Words>
  <Application>Microsoft Office PowerPoint</Application>
  <PresentationFormat>On-screen Show (4:3)</PresentationFormat>
  <Paragraphs>90</Paragraphs>
  <Slides>33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Times New Roman</vt:lpstr>
      <vt:lpstr>Office Theme</vt:lpstr>
      <vt:lpstr>PowerPoint Presentation</vt:lpstr>
      <vt:lpstr>      TEAM DETAILS</vt:lpstr>
      <vt:lpstr>  MISSILE LAUNCHER TRUCK </vt:lpstr>
      <vt:lpstr>  TOOLS USED FOR MEASUREMENT </vt:lpstr>
      <vt:lpstr>PowerPoint Presentation</vt:lpstr>
      <vt:lpstr>PowerPoint Presentation</vt:lpstr>
      <vt:lpstr>PowerPoint Presentation</vt:lpstr>
      <vt:lpstr>  Component modelling </vt:lpstr>
      <vt:lpstr>2D DRAWINGS</vt:lpstr>
      <vt:lpstr>PowerPoint Presentation</vt:lpstr>
      <vt:lpstr>2D DRAWINGS</vt:lpstr>
      <vt:lpstr>PowerPoint Presentation</vt:lpstr>
      <vt:lpstr>2D DRAWINGS</vt:lpstr>
      <vt:lpstr>PowerPoint Presentation</vt:lpstr>
      <vt:lpstr>2D DRAWINGS</vt:lpstr>
      <vt:lpstr>PowerPoint Presentation</vt:lpstr>
      <vt:lpstr>2D DRAWINGS </vt:lpstr>
      <vt:lpstr>PowerPoint Presentation</vt:lpstr>
      <vt:lpstr>2D DRAWINGS</vt:lpstr>
      <vt:lpstr>PowerPoint Presentation</vt:lpstr>
      <vt:lpstr>2D DRAWINGS</vt:lpstr>
      <vt:lpstr>PowerPoint Presentation</vt:lpstr>
      <vt:lpstr>2D DRAWINGS</vt:lpstr>
      <vt:lpstr>PowerPoint Presentation</vt:lpstr>
      <vt:lpstr>2D DRAWINGS</vt:lpstr>
      <vt:lpstr>PowerPoint Presentation</vt:lpstr>
      <vt:lpstr>2D DRAWINGS</vt:lpstr>
      <vt:lpstr>PowerPoint Presentation</vt:lpstr>
      <vt:lpstr>ASSEMBLY</vt:lpstr>
      <vt:lpstr>  Assembly rendering video.</vt:lpstr>
      <vt:lpstr>2D ASSEMBLY</vt:lpstr>
      <vt:lpstr> EXPLODED VIEWS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U.P.Hosmani</dc:creator>
  <cp:lastModifiedBy>01fe19bme157</cp:lastModifiedBy>
  <cp:revision>4</cp:revision>
  <dcterms:created xsi:type="dcterms:W3CDTF">2021-11-30T01:42:29Z</dcterms:created>
  <dcterms:modified xsi:type="dcterms:W3CDTF">2021-12-22T15:36:54Z</dcterms:modified>
</cp:coreProperties>
</file>